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301" r:id="rId5"/>
    <p:sldId id="293" r:id="rId6"/>
    <p:sldId id="300" r:id="rId7"/>
    <p:sldId id="299" r:id="rId8"/>
    <p:sldId id="294" r:id="rId9"/>
    <p:sldId id="295" r:id="rId10"/>
    <p:sldId id="297" r:id="rId11"/>
    <p:sldId id="298" r:id="rId12"/>
    <p:sldId id="296" r:id="rId13"/>
    <p:sldId id="302" r:id="rId14"/>
    <p:sldId id="30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9D3E2-9B14-01F4-5411-DC370409F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CCFAC2-F3BA-7860-F68D-C0B6D1F4A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338A2-B361-5BCF-3B5C-D77D283F6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13DDA-1254-CB5F-5C11-2F4619659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FF3A7-1DE3-BB7D-AD38-DC09D1AF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76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880A-2C5F-7820-F780-B9712B64B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B55C1-13A5-FDD5-FA1F-43D908E225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DA77B-6726-43A2-1E05-14D93E9B6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C1327A-2675-1A9F-9423-5F8ED4D22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24F00-0CF7-D00E-3CB9-910FDBBA9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3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A3D92F-D5B5-6CA5-851A-CED6FB2671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62E108-4A9C-6CD8-8C39-10E84CB98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9ACC-0EB7-5FEC-C21A-6CCFE5C1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027F3-5D3D-50DC-0D25-8E428B397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46011-6BE6-B168-190E-C63A74E88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3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4C512-2068-3228-4BB4-9207E8856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5FF75-0E25-59EB-3B2D-A3860BC19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BAE462-5F0F-5A88-699D-9AA691589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8DB08-7A91-A6EA-52F5-F8F69FD4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E9B3B-E583-AC70-14B0-A9E5A1DA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4D17-4B7B-EE88-DEA6-CD8BB7B3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806260-06E8-960F-BC6D-260E5589E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F1B80-E067-5255-571A-AB228C339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162E8-0BEC-7BAD-981E-2A34E0F2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3D025C-0370-17B5-A457-0E0A0F8E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6F147-619A-5E7F-F350-CE711AA27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F840C-5227-F21C-1530-3259043405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DA849D-E884-D846-8439-B04E5AB93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7CAC8-16C5-4D4E-2763-C5AB1F8B5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FB49FF-156F-8B51-C73F-988D9A5C2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0039A-76B5-F6C3-EEE6-0B27CBA19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1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83175-A76E-DC2D-9D99-0D2FF5BD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1AC69-5C68-5470-CBED-2B97458DB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D05ADF-FB01-7937-C334-76D08183A1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3A2B43-AF4B-663B-7ED5-BE5D09DAC1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D990-BB19-0670-84BE-AB32683AB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79A10-25A1-AF8F-2073-9EA42AFEF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BE0251-22DB-56E0-1516-EB1F0E500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9A58CC-F28F-15A2-FF02-E07157D0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36DCE-B968-4A6B-F6BA-52A74C946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9FF379-9135-72E7-D431-C0F8C0321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4A8E8F-BD36-656A-7173-8DEC6997C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F2799B-E920-3F69-6104-180BE29BD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802DFA-6234-4E59-FE01-D6303DF3C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28D4A9-5F3A-3595-C384-45F364C6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E4BB9-9558-F22E-87A5-3812295AD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31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3910D-E952-C598-6652-2063D970F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D4DF4-81F3-E09C-7A5F-D21F0DBF6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6A073C-1CCC-F6AD-448B-204D141B8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C3529B-71DF-53CB-5286-916D8EBFD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69B73C-5679-7E13-AD53-B4296FA2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D59B2-5323-7DC5-70F2-A3BD85E4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41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DAEC9-ED25-8A75-A434-3FFA0BE06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337F1D3-AD2A-08FA-2A02-9ECA919B24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138563-5AE2-9BA9-F4D2-5D86A1B3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0F54A-2C5B-8BAF-E5DB-7BCB9D136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073C4-74F3-E833-7542-D87DFD0D7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53363-85E4-9415-FEF0-CFEB483A9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9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0B77A1-E15C-ABB4-B4C9-44577CE56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EFF36-1D1B-A16E-D107-C25A0EF26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94FE78-4191-76D3-0C75-5A0C1A9B1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194E5-93A1-4A03-8F8F-8FFC94EAB86E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B7C71-F3A4-AC6F-AD03-2F25E98599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0E45D-F783-46FA-988D-BAA1215D9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5E5D7-2D94-439E-AFAE-BA0A6A1CB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0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ata.wvgis.wvu.edu/pub/Clearinghouse/planningLanduseCadastres/wv_tax_maps/PDF/04_Braxton_County/08_Sutton_Corp/08-0004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data.wvgis.wvu.edu/pub/Clearinghouse/planningLanduseCadastres/wv_tax_maps/PDF/04_Braxton_County/08_Sutton_Corp/08-0004.pdf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data.wvgis.wvu.edu/pub/Clearinghouse/planningLanduseCadastres/wv_tax_maps/PDF/04_Braxton_County/08_Sutton_Corp/08-0004.pdf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ata.wvgis.wvu.edu/pub/Clearinghouse/planningLanduseCadastres/wv_tax_maps/PDF/04_Braxton_County/08_Sutton_Corp/08-0003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data.wvgis.wvu.edu/pub/Clearinghouse/planningLanduseCadastres/wv_tax_maps/PDF/04_Braxton_County/08_Sutton_Corp/08-0002.pdf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vgis.wvu.edu/pub/Clearinghouse/planningLanduseCadastres/wv_tax_maps/PDF/04_Braxton_County/08_Sutton_Corp/08-0002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data.wvgis.wvu.edu/pub/Clearinghouse/planningLanduseCadastres/wv_tax_maps/PDF/04_Braxton_County/08_Sutton_Corp/08-0002.pdf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ata.wvgis.wvu.edu/pub/Clearinghouse/planningLanduseCadastres/wv_tax_maps/PDF/04_Braxton_County/06_Otter_Dist/06-0003.pdf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cid:image002.png@01DA09CF.88EACB2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ata.wvgis.wvu.edu/pub/Clearinghouse/planningLanduseCadastres/wv_tax_maps/PDF/04_Braxton_County/06_Otter_Dist/06-0003.pdf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data.wvgis.wvu.edu/pub/Clearinghouse/planningLanduseCadastres/wv_tax_maps/PDF/04_Braxton_County/08_Sutton_Corp/08-0004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cid:image001.png@01DA09C5.C53122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8-7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8-2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https://data.wvgis.wvu.edu/pub/Clearinghouse/planningLanduseCadastres/wv_tax_maps/PDF/04_Braxton_County/08_Sutton_Corp/08-0007.pdf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1D8770-00FD-F4BC-C760-D47BB0E49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440"/>
            <a:ext cx="11966010" cy="584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6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-65315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8-4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8-4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https://data.wvgis.wvu.edu/pub/Clearinghouse/planningLanduseCadastres/wv_tax_maps/PDF/04_Braxton_County/08_Sutton_Corp/08-0004.pdf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7C2506-FC6F-31EE-AD0E-6201D26D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029" y="980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0F4069-8274-6416-632F-49ED28168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029" y="784830"/>
            <a:ext cx="9296400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03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-65315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8-6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</a:t>
            </a:r>
            <a:r>
              <a:rPr lang="en-US" sz="1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8-6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https://data.wvgis.wvu.edu/pub/Clearinghouse/planningLanduseCadastres/wv_tax_maps/PDF/04_Braxton_County/08_Sutton_Corp/08-0006.pdf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7C2506-FC6F-31EE-AD0E-6201D26D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029" y="980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0D889B-3D80-F693-7B86-47BDC776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28" y="784829"/>
            <a:ext cx="10625108" cy="596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74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8-3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8-2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https://data.wvgis.wvu.edu/pub/Clearinghouse/planningLanduseCadastres/wv_tax_maps/PDF/04_Braxton_County/08_Sutton_Corp/08-0003.pdf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2E8A41-6815-ABC7-551C-3C77EA97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46440"/>
            <a:ext cx="11854149" cy="5511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0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8-2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8-2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https://data.wvgis.wvu.edu/pub/Clearinghouse/planningLanduseCadastres/wv_tax_maps/PDF/04_Braxton_County/08_Sutton_Corp/08-0002.pdf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374F02-6E58-0B03-813B-B7492B36D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54" y="1322023"/>
            <a:ext cx="11946920" cy="517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43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8-2</a:t>
            </a: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93BD18FA-A0A2-8A3B-3B2B-0A272102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5" y="1114426"/>
            <a:ext cx="11939426" cy="561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8-2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https://data.wvgis.wvu.edu/pub/Clearinghouse/planningLanduseCadastres/wv_tax_maps/PDF/04_Braxton_County/08_Sutton_Corp/08-0002.pdf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58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8-2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8-2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https://data.wvgis.wvu.edu/pub/Clearinghouse/planningLanduseCadastres/wv_tax_maps/PDF/04_Braxton_County/08_Sutton_Corp/08-0002.pdf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9546E59B-6F6B-8B31-222C-96288E0DF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717" y="1130416"/>
            <a:ext cx="7964768" cy="56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522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8-1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8-1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https://data.wvgis.wvu.edu/pub/Clearinghouse/planningLanduseCadastres/wv_tax_maps/PDF/04_Braxton_County/08_Sutton_Corp/08-0001.pdf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BE634A-C3BC-ABCD-4E2B-E9F6D9E8C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43" y="1046440"/>
            <a:ext cx="9739096" cy="572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590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-65315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6-3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6-3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https://data.wvgis.wvu.edu/pub/Clearinghouse/planningLanduseCadastres/wv_tax_maps/PDF/04_Braxton_County/06_Otter_Dist/06-0003.pdf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7C2506-FC6F-31EE-AD0E-6201D26D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029" y="980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2">
            <a:extLst>
              <a:ext uri="{FF2B5EF4-FFF2-40B4-BE49-F238E27FC236}">
                <a16:creationId xmlns:a16="http://schemas.microsoft.com/office/drawing/2014/main" id="{2C5F8AC6-883F-06F8-3837-1AE458107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5" y="830997"/>
            <a:ext cx="8813347" cy="552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679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-65315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6-3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40437" y="463332"/>
            <a:ext cx="111832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6-3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https://data.wvgis.wvu.edu/pub/Clearinghouse/planningLanduseCadastres/wv_tax_maps/PDF/04_Braxton_County/06_Otter_Dist/06-0003.pdf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A27C2506-FC6F-31EE-AD0E-6201D26D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029" y="980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3DEC43-E7C7-0F91-E14F-7C010DFE2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02" y="896313"/>
            <a:ext cx="6422732" cy="587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952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848E3C4-B6B9-EBD9-847B-D43595230F26}"/>
              </a:ext>
            </a:extLst>
          </p:cNvPr>
          <p:cNvSpPr txBox="1"/>
          <p:nvPr/>
        </p:nvSpPr>
        <p:spPr>
          <a:xfrm>
            <a:off x="0" y="-65315"/>
            <a:ext cx="12192000" cy="52322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 Sutton: Tax Map 8-4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2B3708-7011-E20C-D3AB-AF772C598C2F}"/>
              </a:ext>
            </a:extLst>
          </p:cNvPr>
          <p:cNvSpPr txBox="1"/>
          <p:nvPr/>
        </p:nvSpPr>
        <p:spPr>
          <a:xfrm>
            <a:off x="151454" y="523220"/>
            <a:ext cx="11183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Tax Map 8-4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https://data.wvgis.wvu.edu/pub/Clearinghouse/planningLanduseCadastres/wv_tax_maps/PDF/04_Braxton_County/08_Sutton_Corp/08-0004.pdf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2CB832C9-AD4C-9855-D0EC-89CBF2C53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54" y="858718"/>
            <a:ext cx="7144221" cy="588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A27C2506-FC6F-31EE-AD0E-6201D26DC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029" y="980523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D66184-0A06-908F-397E-26D880CB0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95675" y="1111755"/>
            <a:ext cx="4550653" cy="4136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459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13B29E2E7820458464227474AC6252" ma:contentTypeVersion="13" ma:contentTypeDescription="Create a new document." ma:contentTypeScope="" ma:versionID="f93603d8577add28f0856f43b3a3103e">
  <xsd:schema xmlns:xsd="http://www.w3.org/2001/XMLSchema" xmlns:xs="http://www.w3.org/2001/XMLSchema" xmlns:p="http://schemas.microsoft.com/office/2006/metadata/properties" xmlns:ns3="28e89e1c-f4d4-4321-b3ec-366b1aed737b" targetNamespace="http://schemas.microsoft.com/office/2006/metadata/properties" ma:root="true" ma:fieldsID="8a21b718e0297152e2167540602f56a8" ns3:_="">
    <xsd:import namespace="28e89e1c-f4d4-4321-b3ec-366b1aed73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e89e1c-f4d4-4321-b3ec-366b1aed73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e89e1c-f4d4-4321-b3ec-366b1aed737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112973-BA42-4D7E-89DD-B5F5E05E610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e89e1c-f4d4-4321-b3ec-366b1aed73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28213A-0C0B-49AD-BB22-46337576802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8e89e1c-f4d4-4321-b3ec-366b1aed737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8219E1-FC0F-407E-B756-6094BB08E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132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Kurt Donaldson</dc:creator>
  <cp:lastModifiedBy>Kurt Donaldson</cp:lastModifiedBy>
  <cp:revision>5</cp:revision>
  <dcterms:created xsi:type="dcterms:W3CDTF">2023-10-22T19:55:51Z</dcterms:created>
  <dcterms:modified xsi:type="dcterms:W3CDTF">2023-11-01T18:02:28Z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0x010100A913B29E2E7820458464227474AC6252</vt:lpwstr>
  </property>
</Properties>
</file>