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2C644-BF4E-4F21-BB55-348DE523809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51010-2325-468D-ADDF-4A312364C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815B-4713-4849-B552-D8796B9B5D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5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4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2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6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0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6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0AA9-5666-41F8-8D59-3516161956D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0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ansportation.wv.gov/communications/PressRelease/Pages/Remembering-the-2016-flood-five-years-on.aspx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wvpublic.org/news/2016-07-03/flash-flood-watch-issued-for-some-hard-hit-count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84" y="1116623"/>
            <a:ext cx="4133080" cy="505557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3238" y="6172200"/>
            <a:ext cx="26464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Source:  </a:t>
            </a:r>
            <a:r>
              <a:rPr lang="en-US" sz="1200" dirty="0" smtClean="0">
                <a:hlinkClick r:id="rId4"/>
              </a:rPr>
              <a:t>WV Public Broadcasting 2016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456" y="1356834"/>
            <a:ext cx="4287841" cy="2872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14899" y="4279374"/>
            <a:ext cx="37631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hundred twenty-three bridges were damaged, and five were destroyed. Floodwaters closed </a:t>
            </a:r>
            <a:r>
              <a:rPr lang="en-US" dirty="0">
                <a:hlinkClick r:id="rId6"/>
              </a:rPr>
              <a:t>250 roads were closed</a:t>
            </a:r>
            <a:r>
              <a:rPr lang="en-US" dirty="0"/>
              <a:t>, and pavement washed out on 1,300 separate sites</a:t>
            </a:r>
            <a:r>
              <a:rPr lang="en-US" dirty="0" smtClean="0"/>
              <a:t>.</a:t>
            </a:r>
          </a:p>
          <a:p>
            <a:endParaRPr lang="en-US" sz="1200" dirty="0"/>
          </a:p>
          <a:p>
            <a:r>
              <a:rPr lang="en-US" sz="1200" dirty="0" smtClean="0"/>
              <a:t>Source:  </a:t>
            </a:r>
            <a:r>
              <a:rPr lang="en-US" sz="1200" dirty="0" smtClean="0">
                <a:hlinkClick r:id="rId6"/>
              </a:rPr>
              <a:t>WV DOT Remembering the 2016 flood five years on Flood (2021)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393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51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8</cp:revision>
  <dcterms:created xsi:type="dcterms:W3CDTF">2022-10-13T01:09:44Z</dcterms:created>
  <dcterms:modified xsi:type="dcterms:W3CDTF">2022-10-14T20:54:15Z</dcterms:modified>
</cp:coreProperties>
</file>