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9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2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8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0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1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3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5F84-7506-4FD7-80AE-5DE3EB1E143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858B-2FBE-40ED-9B0E-AB5538B3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255" r="645"/>
          <a:stretch/>
        </p:blipFill>
        <p:spPr>
          <a:xfrm>
            <a:off x="746232" y="1200150"/>
            <a:ext cx="8406050" cy="482917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0" y="5173507"/>
            <a:ext cx="2822594" cy="219291"/>
            <a:chOff x="0" y="5489725"/>
            <a:chExt cx="4038930" cy="266870"/>
          </a:xfrm>
        </p:grpSpPr>
        <p:sp>
          <p:nvSpPr>
            <p:cNvPr id="9" name="Pentagon 8"/>
            <p:cNvSpPr/>
            <p:nvPr/>
          </p:nvSpPr>
          <p:spPr>
            <a:xfrm>
              <a:off x="0" y="5538877"/>
              <a:ext cx="3467819" cy="166062"/>
            </a:xfrm>
            <a:prstGeom prst="homePlat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93" y="5489725"/>
              <a:ext cx="1792906" cy="26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2.00’ (FSF 20%/5-Yr)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31066" y="5630892"/>
              <a:ext cx="60786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4" name="Pentagon 63"/>
          <p:cNvSpPr/>
          <p:nvPr/>
        </p:nvSpPr>
        <p:spPr>
          <a:xfrm>
            <a:off x="0" y="4932641"/>
            <a:ext cx="2372138" cy="129244"/>
          </a:xfrm>
          <a:prstGeom prst="homePlat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5" name="Group 54"/>
          <p:cNvGrpSpPr/>
          <p:nvPr/>
        </p:nvGrpSpPr>
        <p:grpSpPr>
          <a:xfrm>
            <a:off x="15999" y="4883581"/>
            <a:ext cx="2788891" cy="219291"/>
            <a:chOff x="481806" y="5006679"/>
            <a:chExt cx="3718521" cy="766022"/>
          </a:xfrm>
        </p:grpSpPr>
        <p:sp>
          <p:nvSpPr>
            <p:cNvPr id="14" name="TextBox 13"/>
            <p:cNvSpPr txBox="1"/>
            <p:nvPr/>
          </p:nvSpPr>
          <p:spPr>
            <a:xfrm>
              <a:off x="481806" y="5006679"/>
              <a:ext cx="1802921" cy="76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4.00’ (FEMA 1%/100-Yr)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592463" y="5424337"/>
              <a:ext cx="60786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5" name="Pentagon 64"/>
          <p:cNvSpPr/>
          <p:nvPr/>
        </p:nvSpPr>
        <p:spPr>
          <a:xfrm>
            <a:off x="0" y="4661175"/>
            <a:ext cx="2372138" cy="132027"/>
          </a:xfrm>
          <a:prstGeom prst="homePlat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7" name="Group 56"/>
          <p:cNvGrpSpPr/>
          <p:nvPr/>
        </p:nvGrpSpPr>
        <p:grpSpPr>
          <a:xfrm>
            <a:off x="15999" y="4621309"/>
            <a:ext cx="2795706" cy="219291"/>
            <a:chOff x="481804" y="4715826"/>
            <a:chExt cx="3727608" cy="292388"/>
          </a:xfrm>
        </p:grpSpPr>
        <p:sp>
          <p:nvSpPr>
            <p:cNvPr id="45" name="TextBox 44"/>
            <p:cNvSpPr txBox="1"/>
            <p:nvPr/>
          </p:nvSpPr>
          <p:spPr>
            <a:xfrm>
              <a:off x="481804" y="4715826"/>
              <a:ext cx="18029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6.0’ (FEMA 1%+2’FBD)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601548" y="4860788"/>
              <a:ext cx="60786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7" name="Pentagon 66"/>
          <p:cNvSpPr/>
          <p:nvPr/>
        </p:nvSpPr>
        <p:spPr>
          <a:xfrm>
            <a:off x="0" y="4367398"/>
            <a:ext cx="2379281" cy="119400"/>
          </a:xfrm>
          <a:prstGeom prst="homePlat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9" name="Group 58"/>
          <p:cNvGrpSpPr/>
          <p:nvPr/>
        </p:nvGrpSpPr>
        <p:grpSpPr>
          <a:xfrm>
            <a:off x="15999" y="4317450"/>
            <a:ext cx="2363282" cy="495509"/>
            <a:chOff x="481805" y="4302216"/>
            <a:chExt cx="3151043" cy="660679"/>
          </a:xfrm>
        </p:grpSpPr>
        <p:sp>
          <p:nvSpPr>
            <p:cNvPr id="38" name="TextBox 37"/>
            <p:cNvSpPr txBox="1"/>
            <p:nvPr/>
          </p:nvSpPr>
          <p:spPr>
            <a:xfrm>
              <a:off x="481805" y="4302216"/>
              <a:ext cx="18029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8.0’ (FSF 1%/100-Yr)</a:t>
              </a:r>
            </a:p>
          </p:txBody>
        </p:sp>
        <p:cxnSp>
          <p:nvCxnSpPr>
            <p:cNvPr id="58" name="Straight Connector 57"/>
            <p:cNvCxnSpPr>
              <a:stCxn id="67" idx="3"/>
            </p:cNvCxnSpPr>
            <p:nvPr/>
          </p:nvCxnSpPr>
          <p:spPr>
            <a:xfrm flipH="1">
              <a:off x="3625552" y="4960644"/>
              <a:ext cx="7296" cy="2251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8" name="Pentagon 67"/>
          <p:cNvSpPr/>
          <p:nvPr/>
        </p:nvSpPr>
        <p:spPr>
          <a:xfrm>
            <a:off x="0" y="4085040"/>
            <a:ext cx="2372138" cy="137564"/>
          </a:xfrm>
          <a:prstGeom prst="homePlat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61" name="Group 60"/>
          <p:cNvGrpSpPr/>
          <p:nvPr/>
        </p:nvGrpSpPr>
        <p:grpSpPr>
          <a:xfrm>
            <a:off x="-1" y="4045743"/>
            <a:ext cx="2372139" cy="479552"/>
            <a:chOff x="460472" y="3973807"/>
            <a:chExt cx="3162852" cy="639403"/>
          </a:xfrm>
        </p:grpSpPr>
        <p:sp>
          <p:nvSpPr>
            <p:cNvPr id="32" name="TextBox 31"/>
            <p:cNvSpPr txBox="1"/>
            <p:nvPr/>
          </p:nvSpPr>
          <p:spPr>
            <a:xfrm>
              <a:off x="460472" y="3973807"/>
              <a:ext cx="18029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10.0’ (FEMA 1%/100-Yr)</a:t>
              </a:r>
            </a:p>
          </p:txBody>
        </p:sp>
        <p:cxnSp>
          <p:nvCxnSpPr>
            <p:cNvPr id="60" name="Straight Connector 59"/>
            <p:cNvCxnSpPr>
              <a:stCxn id="68" idx="3"/>
            </p:cNvCxnSpPr>
            <p:nvPr/>
          </p:nvCxnSpPr>
          <p:spPr>
            <a:xfrm flipH="1" flipV="1">
              <a:off x="3618143" y="4590247"/>
              <a:ext cx="5181" cy="22963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9" name="Pentagon 68"/>
          <p:cNvSpPr/>
          <p:nvPr/>
        </p:nvSpPr>
        <p:spPr>
          <a:xfrm>
            <a:off x="0" y="3778492"/>
            <a:ext cx="2348992" cy="129200"/>
          </a:xfrm>
          <a:prstGeom prst="homePlat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63" name="Group 62"/>
          <p:cNvGrpSpPr/>
          <p:nvPr/>
        </p:nvGrpSpPr>
        <p:grpSpPr>
          <a:xfrm>
            <a:off x="0" y="3731714"/>
            <a:ext cx="2355807" cy="482853"/>
            <a:chOff x="460474" y="3396742"/>
            <a:chExt cx="3141076" cy="1686691"/>
          </a:xfrm>
        </p:grpSpPr>
        <p:sp>
          <p:nvSpPr>
            <p:cNvPr id="19" name="TextBox 18"/>
            <p:cNvSpPr txBox="1"/>
            <p:nvPr/>
          </p:nvSpPr>
          <p:spPr>
            <a:xfrm>
              <a:off x="460474" y="3396742"/>
              <a:ext cx="1802921" cy="76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b="1" dirty="0">
                  <a:latin typeface="Arial" panose="020B0604020202020204" pitchFamily="34" charset="0"/>
                  <a:cs typeface="Arial" panose="020B0604020202020204" pitchFamily="34" charset="0"/>
                </a:rPr>
                <a:t>12.0’ (FSF 0.2%/500-Yr)</a:t>
              </a:r>
            </a:p>
          </p:txBody>
        </p:sp>
        <p:cxnSp>
          <p:nvCxnSpPr>
            <p:cNvPr id="62" name="Straight Connector 61"/>
            <p:cNvCxnSpPr>
              <a:stCxn id="69" idx="3"/>
            </p:cNvCxnSpPr>
            <p:nvPr/>
          </p:nvCxnSpPr>
          <p:spPr>
            <a:xfrm flipV="1">
              <a:off x="3592463" y="5027046"/>
              <a:ext cx="9087" cy="56387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1" name="Pentagon 70"/>
          <p:cNvSpPr/>
          <p:nvPr/>
        </p:nvSpPr>
        <p:spPr>
          <a:xfrm>
            <a:off x="-1" y="5488413"/>
            <a:ext cx="2361894" cy="13895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-21355" y="5450311"/>
            <a:ext cx="13521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latin typeface="Arial" panose="020B0604020202020204" pitchFamily="34" charset="0"/>
                <a:cs typeface="Arial" panose="020B0604020202020204" pitchFamily="34" charset="0"/>
              </a:rPr>
              <a:t>GROUND LEVEL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2348777" y="5569737"/>
            <a:ext cx="455898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 rot="5400000">
            <a:off x="1738406" y="-648811"/>
            <a:ext cx="622222" cy="2606570"/>
            <a:chOff x="304799" y="1153896"/>
            <a:chExt cx="622222" cy="2094722"/>
          </a:xfrm>
        </p:grpSpPr>
        <p:sp>
          <p:nvSpPr>
            <p:cNvPr id="76" name="Rectangle 75"/>
            <p:cNvSpPr/>
            <p:nvPr/>
          </p:nvSpPr>
          <p:spPr>
            <a:xfrm>
              <a:off x="304799" y="1210590"/>
              <a:ext cx="622222" cy="20380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-351192" y="1957027"/>
              <a:ext cx="194481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NEW </a:t>
              </a:r>
              <a:r>
                <a:rPr lang="en-US" sz="1600" b="1" dirty="0" smtClean="0"/>
                <a:t>RECONSTRUCTION</a:t>
              </a:r>
              <a:endParaRPr lang="en-US" sz="1600" b="1" dirty="0"/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2368252" y="4442254"/>
            <a:ext cx="455898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368252" y="4153822"/>
            <a:ext cx="455898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348777" y="3843092"/>
            <a:ext cx="455898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339"/>
            <a:ext cx="9144000" cy="5183322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0" y="846321"/>
            <a:ext cx="9144000" cy="5165357"/>
            <a:chOff x="0" y="846321"/>
            <a:chExt cx="9144000" cy="516535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46321"/>
              <a:ext cx="9144000" cy="516535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353682" y="983411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2 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0" y="818489"/>
            <a:ext cx="9144000" cy="5221022"/>
            <a:chOff x="0" y="818489"/>
            <a:chExt cx="9144000" cy="5221022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18489"/>
              <a:ext cx="9144000" cy="5221022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353682" y="983411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4 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0" y="857606"/>
            <a:ext cx="9144000" cy="5142787"/>
            <a:chOff x="0" y="857606"/>
            <a:chExt cx="9144000" cy="514278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7606"/>
              <a:ext cx="9144000" cy="5142787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353682" y="983411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6 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0" y="828729"/>
            <a:ext cx="9144000" cy="5200542"/>
            <a:chOff x="0" y="828729"/>
            <a:chExt cx="9144000" cy="5200542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8729"/>
              <a:ext cx="9144000" cy="5200542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353682" y="983411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8 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0" y="836865"/>
            <a:ext cx="9144000" cy="5184270"/>
            <a:chOff x="0" y="836865"/>
            <a:chExt cx="9144000" cy="5184270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6865"/>
              <a:ext cx="9144000" cy="5184270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353682" y="983411"/>
              <a:ext cx="231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noFill/>
                  </a:ln>
                </a:rPr>
                <a:t>10 Feet Water Depth</a:t>
              </a:r>
              <a:endParaRPr lang="en-US" b="1" dirty="0">
                <a:ln w="6350"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6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72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36</cp:revision>
  <dcterms:created xsi:type="dcterms:W3CDTF">2022-10-14T19:59:46Z</dcterms:created>
  <dcterms:modified xsi:type="dcterms:W3CDTF">2022-11-16T18:47:38Z</dcterms:modified>
</cp:coreProperties>
</file>