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264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752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>
        <p:scale>
          <a:sx n="30" d="100"/>
          <a:sy n="30" d="100"/>
        </p:scale>
        <p:origin x="1236" y="24"/>
      </p:cViewPr>
      <p:guideLst>
        <p:guide orient="horz" pos="10368"/>
        <p:guide pos="6912"/>
        <p:guide pos="13824"/>
        <p:guide pos="20736"/>
        <p:guide orient="horz" pos="5472"/>
        <p:guide orient="horz" pos="15264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752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1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562" tIns="214781" rIns="429562" bIns="2147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562" tIns="214781" rIns="429562" bIns="2147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1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9275"/>
              </p:ext>
            </p:extLst>
          </p:nvPr>
        </p:nvGraphicFramePr>
        <p:xfrm>
          <a:off x="219192" y="2278620"/>
          <a:ext cx="10639307" cy="472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Mitigation Reconstruction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or 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0647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Structures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St,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A9F5E31-700E-4624-9F78-F1F0B8681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055" y="25973532"/>
            <a:ext cx="8257319" cy="637336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6894B7C-7D0E-4615-8E3D-E96387924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628" y="17689790"/>
            <a:ext cx="8275746" cy="6373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2AAF8E-4017-42BF-9F72-6F63C56FFE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7448" y="10373207"/>
            <a:ext cx="7779376" cy="6011336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6F9C48C0-6043-4FDD-8F9E-31F49451B5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/>
        </p:blipFill>
        <p:spPr>
          <a:xfrm>
            <a:off x="11493449" y="17776931"/>
            <a:ext cx="9931501" cy="6331257"/>
          </a:xfrm>
          <a:prstGeom prst="rect">
            <a:avLst/>
          </a:prstGeom>
        </p:spPr>
      </p:pic>
      <p:pic>
        <p:nvPicPr>
          <p:cNvPr id="106" name="Picture 105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D0AE6A7A-212D-4E36-B132-48B37158B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459" r="16952" b="6084"/>
          <a:stretch/>
        </p:blipFill>
        <p:spPr>
          <a:xfrm>
            <a:off x="16459200" y="25793024"/>
            <a:ext cx="5143861" cy="3239175"/>
          </a:xfrm>
          <a:prstGeom prst="rect">
            <a:avLst/>
          </a:prstGeom>
        </p:spPr>
      </p:pic>
      <p:sp>
        <p:nvSpPr>
          <p:cNvPr id="107" name="Text Box 2">
            <a:extLst>
              <a:ext uri="{FF2B5EF4-FFF2-40B4-BE49-F238E27FC236}">
                <a16:creationId xmlns:a16="http://schemas.microsoft.com/office/drawing/2014/main" id="{95F36203-EBE1-49AE-B542-CF9D945C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5177" y="29043705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13-13-0001-0069-0000_108</a:t>
            </a:r>
          </a:p>
        </p:txBody>
      </p:sp>
      <p:pic>
        <p:nvPicPr>
          <p:cNvPr id="109" name="Picture 108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2DCA464F-DAE2-4BFB-99EC-633E7F6A23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9604" r="25756" b="26412"/>
          <a:stretch/>
        </p:blipFill>
        <p:spPr>
          <a:xfrm>
            <a:off x="11430000" y="25793023"/>
            <a:ext cx="4842322" cy="3239176"/>
          </a:xfrm>
          <a:prstGeom prst="rect">
            <a:avLst/>
          </a:prstGeom>
        </p:spPr>
      </p:pic>
      <p:sp>
        <p:nvSpPr>
          <p:cNvPr id="110" name="Text Box 2">
            <a:extLst>
              <a:ext uri="{FF2B5EF4-FFF2-40B4-BE49-F238E27FC236}">
                <a16:creationId xmlns:a16="http://schemas.microsoft.com/office/drawing/2014/main" id="{9AD47C2A-A1A9-4E24-AC08-57D1F431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3941" y="29043704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13-13-0005-0165-0000_256</a:t>
            </a:r>
          </a:p>
        </p:txBody>
      </p:sp>
      <p:pic>
        <p:nvPicPr>
          <p:cNvPr id="111" name="Picture 110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A17EBF10-F255-4A3C-ADAA-FF6F3D78F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5" r="7428" b="22868"/>
          <a:stretch/>
        </p:blipFill>
        <p:spPr>
          <a:xfrm>
            <a:off x="12088186" y="29546965"/>
            <a:ext cx="8742028" cy="2913996"/>
          </a:xfrm>
          <a:prstGeom prst="rect">
            <a:avLst/>
          </a:prstGeom>
        </p:spPr>
      </p:pic>
      <p:sp>
        <p:nvSpPr>
          <p:cNvPr id="112" name="Text Box 2">
            <a:extLst>
              <a:ext uri="{FF2B5EF4-FFF2-40B4-BE49-F238E27FC236}">
                <a16:creationId xmlns:a16="http://schemas.microsoft.com/office/drawing/2014/main" id="{CD03C070-0714-469D-812C-0C9C0478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7986" y="32461200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13-13-0001-0054-0000_182</a:t>
            </a:r>
          </a:p>
        </p:txBody>
      </p:sp>
      <p:pic>
        <p:nvPicPr>
          <p:cNvPr id="113" name="Picture 11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CC4AF41-B23B-43AB-9D7A-517B7131E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00" y="11255433"/>
            <a:ext cx="2993619" cy="3991493"/>
          </a:xfrm>
          <a:prstGeom prst="rect">
            <a:avLst/>
          </a:prstGeom>
        </p:spPr>
      </p:pic>
      <p:pic>
        <p:nvPicPr>
          <p:cNvPr id="114" name="Picture 113" descr="A group of m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922EA25E-4C3D-42EB-A1C5-3961F9E59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227" y="11255434"/>
            <a:ext cx="2993619" cy="3991492"/>
          </a:xfrm>
          <a:prstGeom prst="rect">
            <a:avLst/>
          </a:prstGeom>
        </p:spPr>
      </p:pic>
      <p:pic>
        <p:nvPicPr>
          <p:cNvPr id="115" name="Picture 11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3CB9088-EEAF-429D-965D-51FC268E66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12190" r="21863" b="26603"/>
          <a:stretch/>
        </p:blipFill>
        <p:spPr>
          <a:xfrm>
            <a:off x="22393794" y="11255434"/>
            <a:ext cx="3382879" cy="3991491"/>
          </a:xfrm>
          <a:prstGeom prst="rect">
            <a:avLst/>
          </a:prstGeom>
        </p:spPr>
      </p:pic>
      <p:pic>
        <p:nvPicPr>
          <p:cNvPr id="99" name="Picture 98" descr="Diagram&#10;&#10;Description automatically generated">
            <a:extLst>
              <a:ext uri="{FF2B5EF4-FFF2-40B4-BE49-F238E27FC236}">
                <a16:creationId xmlns:a16="http://schemas.microsoft.com/office/drawing/2014/main" id="{126D69DA-508B-4F99-AFFE-D37C7B56CD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/>
          <a:stretch/>
        </p:blipFill>
        <p:spPr>
          <a:xfrm>
            <a:off x="33122902" y="1599583"/>
            <a:ext cx="10525042" cy="6774049"/>
          </a:xfrm>
          <a:prstGeom prst="rect">
            <a:avLst/>
          </a:prstGeom>
        </p:spPr>
      </p:pic>
      <p:pic>
        <p:nvPicPr>
          <p:cNvPr id="118" name="Picture 117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43B4C77E-3FB6-4309-B6D8-7155CF7AE0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459" y="20287447"/>
            <a:ext cx="21476395" cy="10344953"/>
          </a:xfrm>
          <a:prstGeom prst="rect">
            <a:avLst/>
          </a:prstGeom>
        </p:spPr>
      </p:pic>
      <p:pic>
        <p:nvPicPr>
          <p:cNvPr id="120" name="Picture 119" descr="Text&#10;&#10;Description automatically generated">
            <a:extLst>
              <a:ext uri="{FF2B5EF4-FFF2-40B4-BE49-F238E27FC236}">
                <a16:creationId xmlns:a16="http://schemas.microsoft.com/office/drawing/2014/main" id="{FA94534E-0A24-4D26-A7DD-264419AD7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18602376"/>
            <a:ext cx="8060436" cy="1057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73A952E-F811-4C8B-B939-66637B85CE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9994" y="31207299"/>
            <a:ext cx="4019215" cy="1472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7BA8FAEB-B2FD-4BF1-9CC3-EE5A862592AB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7849FDE-E9E8-49CA-A801-19841CBF0ED1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427AFA7-9801-4B12-BA9E-43686D169C65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45614EA-86CA-4B38-A7A7-A73441FEC2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3622349"/>
            <a:ext cx="10513933" cy="50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</TotalTime>
  <Words>423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Shannon Maynard</cp:lastModifiedBy>
  <cp:revision>120</cp:revision>
  <cp:lastPrinted>2023-03-21T17:31:06Z</cp:lastPrinted>
  <dcterms:created xsi:type="dcterms:W3CDTF">2022-11-15T21:06:20Z</dcterms:created>
  <dcterms:modified xsi:type="dcterms:W3CDTF">2023-03-21T17:36:46Z</dcterms:modified>
</cp:coreProperties>
</file>