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370" r:id="rId3"/>
    <p:sldId id="327" r:id="rId4"/>
    <p:sldId id="331" r:id="rId5"/>
    <p:sldId id="371" r:id="rId6"/>
    <p:sldId id="330" r:id="rId7"/>
    <p:sldId id="333" r:id="rId8"/>
    <p:sldId id="332" r:id="rId9"/>
    <p:sldId id="3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D36E-3D3B-D6BF-E553-D6231DE6C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39ECC-B1AC-261B-099F-F19C7F662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45E91-5227-12CE-E2C2-F55513D6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995E-E786-465A-A4A5-27F37223E22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CE350-5ACC-20A1-0F06-53DEB8F0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2986-02F3-F57F-C4AD-DEADC19E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D5AB-C9A9-4780-831B-9CC9352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1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4AC4-5076-C5D0-17F5-53D8AB33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3BF11-75F0-3A52-B6E2-A59CC908C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08D4C-B3FF-534E-18FB-80A6CF0F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995E-E786-465A-A4A5-27F37223E22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4D3E9-562F-188B-6770-C75F8ECD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4911D-F8AD-EE9F-6F42-51514E31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D5AB-C9A9-4780-831B-9CC9352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9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859192-E7B1-0864-29B8-3528F4F1D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603E7-6BC5-01AC-6537-2B4CAE7E8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9540D-6809-586C-52B1-F15E9EE8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995E-E786-465A-A4A5-27F37223E22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F6E0E-AC71-4DE3-9969-A9540C7F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9E9EE-B12B-F037-8A1F-0B56453A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D5AB-C9A9-4780-831B-9CC9352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4A34-0225-54B9-D62B-4B69FBC9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1D68D-E070-4711-9787-10E444ADF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CBAD1-BE78-4D82-DD4D-915A0E0C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995E-E786-465A-A4A5-27F37223E22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483BE-8B36-5116-4C44-E973FC0E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7F14E-C49B-1FF6-8816-7CC38643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D5AB-C9A9-4780-831B-9CC9352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8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246D-DCE3-665D-074A-96E8B984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132DB-0D62-F501-3590-74A173F2E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F643E-D940-8929-3421-F5D75D8C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995E-E786-465A-A4A5-27F37223E22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EFE75-B442-98C9-1A98-C747F9F7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78D89-A446-2730-A516-D189956E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D5AB-C9A9-4780-831B-9CC9352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C5FF-255B-5483-69A0-0791DDAD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08FA-AB33-88BC-345B-D865256EB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060DD-4D89-E89E-126C-F119A0BE2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C5C89-26B9-3B37-9763-22B23D50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995E-E786-465A-A4A5-27F37223E22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D367-138E-B1AD-657C-9A7ED932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5C750-8189-D5BE-9526-9042F52E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D5AB-C9A9-4780-831B-9CC9352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3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972F8-F2DC-376F-7385-220C46F8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CEF65-B5DC-6416-C7D2-116026894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45DAD-5100-2FCD-ACC1-A771CC0CB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3AB40-DD3F-30B4-DDBE-B5CCE665B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9DF43-3368-7CE8-D077-C3D1552D8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FB136-2E25-A6E0-EE08-47DF47A8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995E-E786-465A-A4A5-27F37223E22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A3B3B1-80AB-C370-61CA-4FF89958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5D945-6C2A-D026-A5D3-982A1B2B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D5AB-C9A9-4780-831B-9CC9352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7F77-6329-58C9-C4B4-B8E6BC03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C7DD5-A039-0F79-6773-4E91807E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995E-E786-465A-A4A5-27F37223E22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2A2B1-AAA7-3A18-CBFE-D1F8956E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2162C-B606-3256-C3ED-913FAFBB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D5AB-C9A9-4780-831B-9CC9352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6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79A30-F771-52C7-1644-1448C040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995E-E786-465A-A4A5-27F37223E22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BC6E7-B9E4-76EB-2254-2E53A66A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FF98A-B0CA-0F96-61EE-D8AD5784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D5AB-C9A9-4780-831B-9CC9352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FB525-5CFA-C919-E04D-3269339B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C318E-6B12-8C6D-C2F0-BE3F8272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3144F-4651-52F2-EA8B-2D96437BE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F4EE2-0F3F-40BF-F533-CCE15D57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995E-E786-465A-A4A5-27F37223E22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9FC30-53C2-79EC-F73A-FD92E68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F1237-5056-A6C4-FBEB-4F4B0E61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D5AB-C9A9-4780-831B-9CC9352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6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5D87-1EFD-9D65-96CD-D68727BE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368B8-22B2-E896-5944-5AB40231F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20C29-1334-3E88-5430-A7DB40FDA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39547-E146-ABBD-659D-D804B0E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995E-E786-465A-A4A5-27F37223E22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063D8-1D94-65BD-E04C-1D5228B2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F2978-C0FA-344A-813D-1C6B4FE5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D5AB-C9A9-4780-831B-9CC9352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6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C8DA1-64EA-6C58-FBB4-3203CB45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FAB51-2D84-3689-C3C1-29466B5D1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E22A2-367A-7A91-BC58-EE08F42B8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A6995E-E786-465A-A4A5-27F37223E22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AC055-1D01-5D62-9162-3E826EDD0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E3D12-4EDD-6F9F-AE86-3F0B06710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44D5AB-C9A9-4780-831B-9CC9352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hyperlink" Target="https://www.mapwv.gov/flood/map/?wkid=102100&amp;x=-8971574&amp;y=4630933&amp;l=13&amp;v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pwv.gov/flood/map/?wkid=102100&amp;x=-8971572&amp;y=4630935&amp;l=13&amp;v=2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71574&amp;y=4630933&amp;l=13&amp;v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mapwv.gov/flood/map/?wkid=102100&amp;x=-8971572&amp;y=4630935&amp;l=13&amp;v=2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2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2"/>
              </a:rPr>
              <a:t>51-04-0003-0006-0000_81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5294"/>
          <a:stretch/>
        </p:blipFill>
        <p:spPr>
          <a:xfrm>
            <a:off x="28574" y="-76200"/>
            <a:ext cx="12944475" cy="698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5" y="231608"/>
            <a:ext cx="11171810" cy="62971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33826" y="188321"/>
            <a:ext cx="42996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Camden on Gauley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69405" y="6404964"/>
            <a:ext cx="2685205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6"/>
              </a:rPr>
              <a:t>51-04-0003-0006-0000_81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063132" y="6374186"/>
            <a:ext cx="4138393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linkClick r:id="rId2"/>
              </a:rPr>
              <a:t>91 RIVERSIDE DR, Camden On Gauley, WV, 26208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593D8C0-66D8-08F4-ADD6-D3CEA03CCF78}"/>
              </a:ext>
            </a:extLst>
          </p:cNvPr>
          <p:cNvSpPr txBox="1">
            <a:spLocks/>
          </p:cNvSpPr>
          <p:nvPr/>
        </p:nvSpPr>
        <p:spPr>
          <a:xfrm rot="16200000">
            <a:off x="-2574098" y="3323650"/>
            <a:ext cx="6156326" cy="10139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Flood Profile</a:t>
            </a:r>
          </a:p>
        </p:txBody>
      </p:sp>
      <p:pic>
        <p:nvPicPr>
          <p:cNvPr id="2" name="Picture 1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3ACB39A4-6027-4AC3-E6C1-150E238ED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-79292"/>
            <a:ext cx="1020189" cy="9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7" y="695301"/>
            <a:ext cx="9952463" cy="56578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25177" y="5894554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41" name="Rectangular Callout 40"/>
          <p:cNvSpPr/>
          <p:nvPr/>
        </p:nvSpPr>
        <p:spPr>
          <a:xfrm>
            <a:off x="466878" y="4417790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9897373" y="332158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9897373" y="1769171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20827-0CD3-AB2A-D875-5CBC37AF82BD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11C17C-0B13-DBFA-7F30-71B6226518AA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4C5DB-0BDC-06B6-9789-4FC237493B5B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08D5C-6374-96AA-228B-F7D60E926757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2022</a:t>
            </a:r>
            <a:endParaRPr lang="en-US" sz="1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4D6B06-3606-A370-4904-90F0FE198F4D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75CD35-85CE-0E96-A4E0-6ABE86106B26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450841-FF66-04A4-2B0F-324DFFFD4DCE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4526105E-ED06-3B0A-8097-9BAE60E49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1" y="835721"/>
            <a:ext cx="860222" cy="8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2" y="699783"/>
            <a:ext cx="9952463" cy="56578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25177" y="5898941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41" name="Rectangular Callout 40"/>
          <p:cNvSpPr/>
          <p:nvPr/>
        </p:nvSpPr>
        <p:spPr>
          <a:xfrm>
            <a:off x="457353" y="4431797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64667" y="4061117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B7656-AE26-1F52-BC03-6978DF49A037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360C4-56B4-725D-E747-D08A6F7D7381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90A5E5-296A-C24D-4C87-0D013E93FFAD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9ED82-A81C-81FC-A897-613F8AA19C4F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2022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D5FC5-793C-BF4F-622D-32C110085260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BA266B-7F8F-4C00-3D75-5DC6734AFB6B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4802E1-31B9-2EFC-A977-E97B51D204A8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DEC5EE6E-6384-BD76-8946-64F72A7D84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1" y="835721"/>
            <a:ext cx="860222" cy="8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2" y="699783"/>
            <a:ext cx="9952463" cy="5657850"/>
          </a:xfrm>
          <a:prstGeom prst="rect">
            <a:avLst/>
          </a:prstGeom>
        </p:spPr>
      </p:pic>
      <p:sp>
        <p:nvSpPr>
          <p:cNvPr id="30" name="Rectangular Callout 29"/>
          <p:cNvSpPr/>
          <p:nvPr/>
        </p:nvSpPr>
        <p:spPr>
          <a:xfrm>
            <a:off x="447828" y="2990957"/>
            <a:ext cx="1466082" cy="191841"/>
          </a:xfrm>
          <a:prstGeom prst="wedgeRectCallout">
            <a:avLst>
              <a:gd name="adj1" fmla="val 146933"/>
              <a:gd name="adj2" fmla="val -290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6.7’  (FEMA 2% / 50-Yr)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25177" y="5894703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41" name="Rectangular Callout 40"/>
          <p:cNvSpPr/>
          <p:nvPr/>
        </p:nvSpPr>
        <p:spPr>
          <a:xfrm>
            <a:off x="447828" y="4431797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5142" y="4061117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0D9C1F-A678-9894-05A1-993B853D303B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55885-236B-A26C-7E28-01DD0C67409B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D72B91-AED8-2377-D669-0A1D515D03A2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5B5E0-C5A1-A5F4-6543-F505F53F24AF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2022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9A448-EE89-718A-8B69-E70B2F9B47C8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831E89-60F4-61F6-F13E-121D37EA4197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D939C9-F34F-55EC-2623-39E7B12F84B3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FED59440-AF52-4F83-54FB-09D5BAD7D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1" y="835721"/>
            <a:ext cx="860222" cy="8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1" y="699306"/>
            <a:ext cx="9952463" cy="5657850"/>
          </a:xfrm>
          <a:prstGeom prst="rect">
            <a:avLst/>
          </a:prstGeom>
        </p:spPr>
      </p:pic>
      <p:sp>
        <p:nvSpPr>
          <p:cNvPr id="28" name="Rectangular Callout 27"/>
          <p:cNvSpPr/>
          <p:nvPr/>
        </p:nvSpPr>
        <p:spPr>
          <a:xfrm>
            <a:off x="455851" y="2491762"/>
            <a:ext cx="1451453" cy="176396"/>
          </a:xfrm>
          <a:prstGeom prst="wedgeRectCallout">
            <a:avLst>
              <a:gd name="adj1" fmla="val 193366"/>
              <a:gd name="adj2" fmla="val -1463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8.3’  (FEMA 1% / 100-Yr)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48537" y="2990480"/>
            <a:ext cx="1466082" cy="191841"/>
          </a:xfrm>
          <a:prstGeom prst="wedgeRectCallout">
            <a:avLst>
              <a:gd name="adj1" fmla="val 146933"/>
              <a:gd name="adj2" fmla="val -290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6.7’  (FEMA 2% / 50-Yr)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25177" y="5898464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41" name="Rectangular Callout 40"/>
          <p:cNvSpPr/>
          <p:nvPr/>
        </p:nvSpPr>
        <p:spPr>
          <a:xfrm>
            <a:off x="448537" y="4431320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5851" y="4060640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6B13E0-1CF9-5F20-D4C3-F23E961A7788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6BE1E-FF3F-9F25-96FE-AAEFDD54889E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6FDE8F-D7FC-C808-C807-979F7B9965AC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50019-118D-7B4D-06E5-10BADB5A9BB7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2022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28E18-4DB6-EFC4-220C-9BAC0864C5DD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551994-A306-74DA-1E08-ADBBC0CC8BC2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3C98B8-5593-4A16-D8E6-46090B88E37C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87EF3542-27AE-0FA6-D778-10F7DD590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1" y="835721"/>
            <a:ext cx="860222" cy="8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1" y="699306"/>
            <a:ext cx="9952463" cy="5657850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448537" y="1840638"/>
            <a:ext cx="1865450" cy="203837"/>
          </a:xfrm>
          <a:prstGeom prst="wedgeRectCallout">
            <a:avLst>
              <a:gd name="adj1" fmla="val 183971"/>
              <a:gd name="adj2" fmla="val 4998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10.7’ FEMA 1%+ (84% CL)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55851" y="2491762"/>
            <a:ext cx="1451453" cy="176396"/>
          </a:xfrm>
          <a:prstGeom prst="wedgeRectCallout">
            <a:avLst>
              <a:gd name="adj1" fmla="val 193366"/>
              <a:gd name="adj2" fmla="val -1463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8.3’  (FEMA 1% / 100-Yr)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48537" y="2990480"/>
            <a:ext cx="1466082" cy="191841"/>
          </a:xfrm>
          <a:prstGeom prst="wedgeRectCallout">
            <a:avLst>
              <a:gd name="adj1" fmla="val 146933"/>
              <a:gd name="adj2" fmla="val -290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6.7’  (FEMA 2% / 50-Yr) </a:t>
            </a:r>
          </a:p>
        </p:txBody>
      </p:sp>
      <p:sp>
        <p:nvSpPr>
          <p:cNvPr id="31" name="Left Brace 30"/>
          <p:cNvSpPr/>
          <p:nvPr/>
        </p:nvSpPr>
        <p:spPr>
          <a:xfrm>
            <a:off x="260153" y="1964428"/>
            <a:ext cx="181069" cy="608895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925177" y="5898464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41" name="Rectangular Callout 40"/>
          <p:cNvSpPr/>
          <p:nvPr/>
        </p:nvSpPr>
        <p:spPr>
          <a:xfrm>
            <a:off x="448537" y="4431320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5851" y="4060640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77BACF-6E59-FFDA-9C3B-D9E8DD8060C3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2D2FA-440B-8246-C3F6-AD1438720208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74B68-6119-7099-08F2-0A30CC88A6D5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29460-B297-E0EF-9466-81E4A07BE1D0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2022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BC75C-4EA3-72D9-4462-D4E955130555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BEA4C-D9E7-DCAC-370F-ED7A394AB733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BA0844-B2E9-E198-BC02-044C5CCCAD83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2C205466-35A0-C69D-20E2-ADDAD46F1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1" y="835721"/>
            <a:ext cx="860222" cy="8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1" y="695945"/>
            <a:ext cx="9952463" cy="5657850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448537" y="1837277"/>
            <a:ext cx="1865450" cy="203837"/>
          </a:xfrm>
          <a:prstGeom prst="wedgeRectCallout">
            <a:avLst>
              <a:gd name="adj1" fmla="val 183971"/>
              <a:gd name="adj2" fmla="val 4998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10.7’ FEMA 1%+ (84% CL)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441222" y="2141890"/>
            <a:ext cx="1466082" cy="236256"/>
          </a:xfrm>
          <a:prstGeom prst="wedgeRectCallout">
            <a:avLst>
              <a:gd name="adj1" fmla="val 251585"/>
              <a:gd name="adj2" fmla="val 48282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9.1’  (2016 High Water) 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55851" y="2488401"/>
            <a:ext cx="1451453" cy="176396"/>
          </a:xfrm>
          <a:prstGeom prst="wedgeRectCallout">
            <a:avLst>
              <a:gd name="adj1" fmla="val 193366"/>
              <a:gd name="adj2" fmla="val -1463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8.3’  (FEMA 1% / 100-Yr)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48537" y="2987119"/>
            <a:ext cx="1466082" cy="191841"/>
          </a:xfrm>
          <a:prstGeom prst="wedgeRectCallout">
            <a:avLst>
              <a:gd name="adj1" fmla="val 146933"/>
              <a:gd name="adj2" fmla="val -290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6.7’  (FEMA 2% / 50-Yr) </a:t>
            </a:r>
          </a:p>
        </p:txBody>
      </p:sp>
      <p:sp>
        <p:nvSpPr>
          <p:cNvPr id="31" name="Left Brace 30"/>
          <p:cNvSpPr/>
          <p:nvPr/>
        </p:nvSpPr>
        <p:spPr>
          <a:xfrm>
            <a:off x="260153" y="1961067"/>
            <a:ext cx="181069" cy="608895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946074" y="5898539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41" name="Rectangular Callout 40"/>
          <p:cNvSpPr/>
          <p:nvPr/>
        </p:nvSpPr>
        <p:spPr>
          <a:xfrm>
            <a:off x="448537" y="4427959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5851" y="4057279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FD8C4-6AA0-D9BA-47E5-6724A6DC1853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7F911-60A6-D1EB-24CC-3F09F388D5A5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F87A5C-F746-80F5-20EA-61E3687BF0B9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15AB7-6A47-E0C3-06A8-06C9230A6AE0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2022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3B1DB-AD03-63F5-99EB-4750764D0ADF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399762-473C-BE88-F463-2A57DB922147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F64B11-236C-E0B1-92BD-F15DB5EE92FE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57B5FC0F-1C58-2F6E-2618-3FC76C1F3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1" y="835721"/>
            <a:ext cx="860222" cy="8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893" y="1116833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1" y="697153"/>
            <a:ext cx="9952463" cy="5657850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448537" y="1838485"/>
            <a:ext cx="1865450" cy="203837"/>
          </a:xfrm>
          <a:prstGeom prst="wedgeRectCallout">
            <a:avLst>
              <a:gd name="adj1" fmla="val 183971"/>
              <a:gd name="adj2" fmla="val 4998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10.7’ FEMA 1%+ (84% CL)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441222" y="2143098"/>
            <a:ext cx="1466082" cy="236256"/>
          </a:xfrm>
          <a:prstGeom prst="wedgeRectCallout">
            <a:avLst>
              <a:gd name="adj1" fmla="val 251585"/>
              <a:gd name="adj2" fmla="val 48282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9.1’  (2016 High Water) 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441222" y="1377903"/>
            <a:ext cx="1543738" cy="196204"/>
          </a:xfrm>
          <a:prstGeom prst="wedgeRectCallout">
            <a:avLst>
              <a:gd name="adj1" fmla="val 233606"/>
              <a:gd name="adj2" fmla="val 30791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12.7’  (FEMA 0.2% / 500-Yr )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55851" y="2489609"/>
            <a:ext cx="1451453" cy="176396"/>
          </a:xfrm>
          <a:prstGeom prst="wedgeRectCallout">
            <a:avLst>
              <a:gd name="adj1" fmla="val 193366"/>
              <a:gd name="adj2" fmla="val -1463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8.3’  (FEMA 1% / 100-Yr)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48537" y="2988327"/>
            <a:ext cx="1466082" cy="191841"/>
          </a:xfrm>
          <a:prstGeom prst="wedgeRectCallout">
            <a:avLst>
              <a:gd name="adj1" fmla="val 146933"/>
              <a:gd name="adj2" fmla="val -290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6.7’  (FEMA 2% / 50-Yr) </a:t>
            </a:r>
          </a:p>
        </p:txBody>
      </p:sp>
      <p:sp>
        <p:nvSpPr>
          <p:cNvPr id="31" name="Left Brace 30"/>
          <p:cNvSpPr/>
          <p:nvPr/>
        </p:nvSpPr>
        <p:spPr>
          <a:xfrm>
            <a:off x="260153" y="1962275"/>
            <a:ext cx="181069" cy="608895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934702" y="5885178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41" name="Rectangular Callout 40"/>
          <p:cNvSpPr/>
          <p:nvPr/>
        </p:nvSpPr>
        <p:spPr>
          <a:xfrm>
            <a:off x="448537" y="4429167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5851" y="4058487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9C9357-0A39-1AE7-BF29-91A70444E37C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B24FD-41D9-C7C0-D3E1-51CE7D69FEF3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02F9B1-C937-CB0F-2E73-7A75361605C6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DE96D-C469-4586-73FB-9AFC1991C99B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2022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3FABEF-C567-88BE-7FA7-CE821F6DFD35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3B7CB7-12A1-9F1F-5887-CC781C1811A0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FBAA5-4B3B-FFF4-E52C-D33C1832EEE1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54BF9A68-8EFF-7B56-579C-557A4190E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778" y="5353199"/>
            <a:ext cx="860222" cy="8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7" y="0"/>
            <a:ext cx="12449190" cy="690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829235" y="497191"/>
            <a:ext cx="3149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2201087" y="1416213"/>
            <a:ext cx="57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3"/>
              </a:rPr>
              <a:t>81 RIVERSIDE DR, Camden On Gauley, WV, 26208</a:t>
            </a:r>
            <a:endParaRPr lang="en-US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3720" y="698799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51-04-0003-0006-0000_81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9" y="698799"/>
            <a:ext cx="9952463" cy="565785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9897373" y="319957"/>
          <a:ext cx="2294627" cy="248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623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1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7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606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1960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7144" marR="7144" marT="7144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69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5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7144" marR="7144" marT="7144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3" name="Rectangular Callout 22"/>
          <p:cNvSpPr/>
          <p:nvPr/>
        </p:nvSpPr>
        <p:spPr>
          <a:xfrm>
            <a:off x="446155" y="1840131"/>
            <a:ext cx="1865450" cy="203837"/>
          </a:xfrm>
          <a:prstGeom prst="wedgeRectCallout">
            <a:avLst>
              <a:gd name="adj1" fmla="val 183971"/>
              <a:gd name="adj2" fmla="val 4998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10.7’ FEMA 1%+ (84% CL)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438840" y="2144744"/>
            <a:ext cx="1466082" cy="236256"/>
          </a:xfrm>
          <a:prstGeom prst="wedgeRectCallout">
            <a:avLst>
              <a:gd name="adj1" fmla="val 251585"/>
              <a:gd name="adj2" fmla="val 48282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9.1’  (2016 High Water) 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438840" y="1379549"/>
            <a:ext cx="1543738" cy="196204"/>
          </a:xfrm>
          <a:prstGeom prst="wedgeRectCallout">
            <a:avLst>
              <a:gd name="adj1" fmla="val 233606"/>
              <a:gd name="adj2" fmla="val 30791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12.7’  (FEMA 0.2% / 500-Yr )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53469" y="2491255"/>
            <a:ext cx="1451453" cy="176396"/>
          </a:xfrm>
          <a:prstGeom prst="wedgeRectCallout">
            <a:avLst>
              <a:gd name="adj1" fmla="val 193366"/>
              <a:gd name="adj2" fmla="val -1463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8.3’  (FEMA 1% / 100-Yr) 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453469" y="915594"/>
            <a:ext cx="1452893" cy="210847"/>
          </a:xfrm>
          <a:prstGeom prst="wedgeRectCallout">
            <a:avLst>
              <a:gd name="adj1" fmla="val 249712"/>
              <a:gd name="adj2" fmla="val -21836"/>
            </a:avLst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14.8’ (FSF 0.2% / 500-Yr)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46155" y="2989973"/>
            <a:ext cx="1466082" cy="191841"/>
          </a:xfrm>
          <a:prstGeom prst="wedgeRectCallout">
            <a:avLst>
              <a:gd name="adj1" fmla="val 146933"/>
              <a:gd name="adj2" fmla="val -290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6.7’  (FEMA 2% / 50-Yr) </a:t>
            </a:r>
          </a:p>
        </p:txBody>
      </p:sp>
      <p:sp>
        <p:nvSpPr>
          <p:cNvPr id="31" name="Left Brace 30"/>
          <p:cNvSpPr/>
          <p:nvPr/>
        </p:nvSpPr>
        <p:spPr>
          <a:xfrm>
            <a:off x="257771" y="1963921"/>
            <a:ext cx="181069" cy="608895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936128" y="5894703"/>
            <a:ext cx="26852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200" b="1" dirty="0">
                <a:hlinkClick r:id="rId5"/>
              </a:rPr>
              <a:t>51-04-0003-0006-0000_81</a:t>
            </a:r>
            <a:endParaRPr lang="en-US" sz="1200" b="1" dirty="0"/>
          </a:p>
        </p:txBody>
      </p:sp>
      <p:sp>
        <p:nvSpPr>
          <p:cNvPr id="41" name="Rectangular Callout 40"/>
          <p:cNvSpPr/>
          <p:nvPr/>
        </p:nvSpPr>
        <p:spPr>
          <a:xfrm>
            <a:off x="446155" y="4430813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1.9’ (FEMA 10% / 10-Yr) 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3469" y="4060133"/>
            <a:ext cx="1466082" cy="191841"/>
          </a:xfrm>
          <a:prstGeom prst="wedgeRectCallout">
            <a:avLst>
              <a:gd name="adj1" fmla="val 156678"/>
              <a:gd name="adj2" fmla="val 7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4.4’ (FEMA 4% / 25-Yr)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97373" y="1756970"/>
            <a:ext cx="2294627" cy="1670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-1" y="0"/>
            <a:ext cx="12651067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1A66E-8361-3678-9D08-C458D8FEA6D1}"/>
              </a:ext>
            </a:extLst>
          </p:cNvPr>
          <p:cNvSpPr txBox="1"/>
          <p:nvPr/>
        </p:nvSpPr>
        <p:spPr>
          <a:xfrm>
            <a:off x="5778984" y="6526819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C3AFAB-98EB-4378-9A52-7414CE8B4DF7}"/>
              </a:ext>
            </a:extLst>
          </p:cNvPr>
          <p:cNvSpPr txBox="1"/>
          <p:nvPr/>
        </p:nvSpPr>
        <p:spPr>
          <a:xfrm>
            <a:off x="1644063" y="654845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53A10-2BDA-71B0-D263-036D220466E5}"/>
              </a:ext>
            </a:extLst>
          </p:cNvPr>
          <p:cNvSpPr/>
          <p:nvPr/>
        </p:nvSpPr>
        <p:spPr>
          <a:xfrm>
            <a:off x="3214187" y="6571669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D17B5-750C-072A-FD9A-5DEFEDDB5CC7}"/>
              </a:ext>
            </a:extLst>
          </p:cNvPr>
          <p:cNvSpPr txBox="1"/>
          <p:nvPr/>
        </p:nvSpPr>
        <p:spPr>
          <a:xfrm>
            <a:off x="3640255" y="6526819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2022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0FE79-10DA-5D56-B14C-45554D12BBC5}"/>
              </a:ext>
            </a:extLst>
          </p:cNvPr>
          <p:cNvSpPr/>
          <p:nvPr/>
        </p:nvSpPr>
        <p:spPr>
          <a:xfrm>
            <a:off x="8458700" y="652681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A480D-D0F6-BEDA-A598-6C33ABE3D3A4}"/>
              </a:ext>
            </a:extLst>
          </p:cNvPr>
          <p:cNvSpPr/>
          <p:nvPr/>
        </p:nvSpPr>
        <p:spPr>
          <a:xfrm>
            <a:off x="8835950" y="6499760"/>
            <a:ext cx="2399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8D272D-B892-D8BF-6D0E-402758F38128}"/>
              </a:ext>
            </a:extLst>
          </p:cNvPr>
          <p:cNvSpPr/>
          <p:nvPr/>
        </p:nvSpPr>
        <p:spPr>
          <a:xfrm>
            <a:off x="5353323" y="6571669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0F9D01C8-678F-3C65-C0ED-8040EB794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778" y="5353199"/>
            <a:ext cx="860222" cy="8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1236</Words>
  <Application>Microsoft Office PowerPoint</Application>
  <PresentationFormat>Widescreen</PresentationFormat>
  <Paragraphs>284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10</cp:revision>
  <dcterms:created xsi:type="dcterms:W3CDTF">2024-07-31T20:21:25Z</dcterms:created>
  <dcterms:modified xsi:type="dcterms:W3CDTF">2024-12-12T22:24:56Z</dcterms:modified>
</cp:coreProperties>
</file>