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98AD-6D93-C1D8-EB9F-2784F9B9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F4538-9099-2D99-FFD5-5E95F99F2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CEFCF-CF4A-B996-F8B2-34843928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ACDC-85AA-4CD3-9869-4E6BD68BEE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D348C-EDC9-479A-DD48-4AF80353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6A17A-7856-EB90-268D-BCAF6C40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88D2-FB76-421D-AEDD-C034623B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0F31-8793-E76D-2D3E-2AEC82F1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37290-55F5-45DB-7B34-E7613C725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6A3DD-4EDB-FA7F-C55E-CAE0E142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ACDC-85AA-4CD3-9869-4E6BD68BEE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BB03-B85C-0FC9-F8D8-263242F5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17E5C-4238-5FE2-2CF4-3023CF5A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88D2-FB76-421D-AEDD-C034623B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7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D352D-BB96-DADC-9886-E08B1CA1E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A43BE-4E39-ECF1-A8F7-5CB855EFD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A75E-39BE-F243-1FAA-CB25F926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ACDC-85AA-4CD3-9869-4E6BD68BEE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EF29A-3D78-E2A9-FB5B-544094BC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DB09E-9F77-32A3-8216-CFFD5F8E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88D2-FB76-421D-AEDD-C034623B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7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4B8E-E331-1295-E4E4-C8FCCD05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25BD-C00C-B394-1CE2-CC2858459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D76B6-BAD1-70F0-AA7B-1A266F00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ACDC-85AA-4CD3-9869-4E6BD68BEE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9EE37-E22F-5A35-0429-18A678EE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825BA-3DE4-6523-4A97-C20DDE44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88D2-FB76-421D-AEDD-C034623B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3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3BD7-EB3E-9EE3-FD2A-FA451CC7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CB8F4-1756-81D8-6FD4-9FB2B021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43E34-7925-6697-D4DE-9E5573CB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ACDC-85AA-4CD3-9869-4E6BD68BEE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29A36-64BA-0BEB-D4B3-9E17C022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9BD52-0EFD-140E-27C7-5C7EC1DF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88D2-FB76-421D-AEDD-C034623B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1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1333-EBFB-0C2A-4AC8-C0CA5E04A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1AA10-ED73-4402-1D87-109C547A9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89576-9763-3334-26E4-B99385835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0C016-EAAC-6081-3D24-BC2B628C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ACDC-85AA-4CD3-9869-4E6BD68BEE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B06F3-4D59-A094-C1C8-3FAEE69F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622FD-914A-BE24-D584-2F4D8952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88D2-FB76-421D-AEDD-C034623B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5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ECE0-226D-CB16-CA86-B3F5108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C408-3E84-DA63-BA25-8F2F46D0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197B4-8311-E45E-5DC5-C0D922DB1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01020-464C-17AC-A0D9-B86F9F732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25CD6-AA80-E9DB-BEF1-6B7C6827A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A6A8D-04A0-61F5-AABC-C861933C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ACDC-85AA-4CD3-9869-4E6BD68BEE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62954E-6E21-BCED-199F-6E3F20FC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61DD5-B26B-4061-F1B9-0E232717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88D2-FB76-421D-AEDD-C034623B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7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2626-754A-943E-2531-8E1EB00B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E6EF5-DC82-AF7F-6A2C-D6C12C17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ACDC-85AA-4CD3-9869-4E6BD68BEE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A00F9-3EA1-4389-AC0C-5548E9B3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5FA75-6A87-2328-BA51-52F81ABD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88D2-FB76-421D-AEDD-C034623B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5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FF39F-042E-68FC-26CB-F89054B6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ACDC-85AA-4CD3-9869-4E6BD68BEE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F63A4-FE7D-21B6-2962-7A9E255B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826B0-8325-2864-8350-60249455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88D2-FB76-421D-AEDD-C034623B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3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8204-979E-96E0-E90C-2B9E2D36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16B20-C04F-A934-66DB-0E8AA47B2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50D7E-BDD2-3995-1D0C-944B0C285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DF637-2A0C-1508-0078-8A10D3CD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ACDC-85AA-4CD3-9869-4E6BD68BEE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0E08C-076D-CA44-124F-063DF704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62192-2BF8-850E-C6A6-62BA09BC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88D2-FB76-421D-AEDD-C034623B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9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FBB4-8CEA-61CD-43E9-54752807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BA815-4E94-851F-062A-913D4B508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CF16A-E078-D17D-50E4-EB594BD06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85E41-1BDC-003A-79F9-21F1EDCA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ACDC-85AA-4CD3-9869-4E6BD68BEE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34D79-954D-9539-D6C3-83E9993F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6A966-0764-4B24-FAC4-2849EFCF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88D2-FB76-421D-AEDD-C034623B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35A02-549C-45B5-E797-2E245288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453DB-82F7-8F01-0D36-CCC4AD5EF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6D40D-B499-D860-7B5C-801E69044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19ACDC-85AA-4CD3-9869-4E6BD68BEEC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64B8-C167-A4B0-C056-A1729C5CC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FA4CD-81A9-F6AE-233A-8BC33EE5A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A388D2-FB76-421D-AEDD-C034623B7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pwv.gov/flood/map/?wkid=102100&amp;x=-8762752&amp;y=4782737&amp;l=13&amp;v=2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2578485" y="6325938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4280902" y="6397847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6492157" y="4623883"/>
          <a:ext cx="5270352" cy="2019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7652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984065">
                  <a:extLst>
                    <a:ext uri="{9D8B030D-6E8A-4147-A177-3AD203B41FA5}">
                      <a16:colId xmlns:a16="http://schemas.microsoft.com/office/drawing/2014/main" val="192019794"/>
                    </a:ext>
                  </a:extLst>
                </a:gridCol>
                <a:gridCol w="948635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411830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Elevation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(ft.)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HEIGHT (ft.)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228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BUILDING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228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First Floor Height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633.5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228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Freeboard (FBD)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228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FLOOD DEPTH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228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 1% (old BFE)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643.6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2356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Preliminary 1% (New BFE)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645.4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228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Preliminary 1% (new BFE HEC-RAS model)</a:t>
                      </a:r>
                      <a:endParaRPr lang="en-US" sz="1400" u="none" strike="noStrike" dirty="0">
                        <a:effectLst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u="none" strike="noStrike" dirty="0">
                        <a:effectLst/>
                      </a:endParaRPr>
                    </a:p>
                  </a:txBody>
                  <a:tcPr marL="7144" marR="7144" marT="7144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</a:txBody>
                  <a:tcPr marL="7144" marR="7144" marT="7144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43" y="1023125"/>
            <a:ext cx="11896726" cy="352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1918" y="4756988"/>
            <a:ext cx="468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6081 CUMBERLAND RD, Springfield, WV, 26757</a:t>
            </a:r>
          </a:p>
        </p:txBody>
      </p:sp>
      <p:sp>
        <p:nvSpPr>
          <p:cNvPr id="31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6479282" y="1612894"/>
            <a:ext cx="2639683" cy="543387"/>
          </a:xfrm>
          <a:prstGeom prst="wedgeRectCallout">
            <a:avLst>
              <a:gd name="adj1" fmla="val 140719"/>
              <a:gd name="adj2" fmla="val 938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10.1’ </a:t>
            </a:r>
            <a:r>
              <a:rPr lang="en-US" b="1" dirty="0">
                <a:solidFill>
                  <a:schemeClr val="bg1"/>
                </a:solidFill>
              </a:rPr>
              <a:t>Effective 1% (old BFE)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ular Callout 31">
            <a:extLst>
              <a:ext uri="{FF2B5EF4-FFF2-40B4-BE49-F238E27FC236}">
                <a16:creationId xmlns:a16="http://schemas.microsoft.com/office/drawing/2014/main" id="{9B6EC999-9E0A-C136-DEFA-0760F83BB774}"/>
              </a:ext>
            </a:extLst>
          </p:cNvPr>
          <p:cNvSpPr/>
          <p:nvPr/>
        </p:nvSpPr>
        <p:spPr>
          <a:xfrm>
            <a:off x="6479281" y="994015"/>
            <a:ext cx="2639683" cy="551017"/>
          </a:xfrm>
          <a:prstGeom prst="wedgeRectCallout">
            <a:avLst>
              <a:gd name="adj1" fmla="val 144005"/>
              <a:gd name="adj2" fmla="val 19393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11.9’ </a:t>
            </a:r>
            <a:r>
              <a:rPr lang="en-US" b="1" dirty="0">
                <a:solidFill>
                  <a:schemeClr val="bg1"/>
                </a:solidFill>
              </a:rPr>
              <a:t>Draft 1% (New BFE)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9650" y="214686"/>
            <a:ext cx="10248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Hampshire Unincorporated Area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(Springfield)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073EE-7CFA-8F17-58B5-5EE8376AD8C8}"/>
              </a:ext>
            </a:extLst>
          </p:cNvPr>
          <p:cNvSpPr txBox="1"/>
          <p:nvPr/>
        </p:nvSpPr>
        <p:spPr>
          <a:xfrm>
            <a:off x="4706970" y="6361160"/>
            <a:ext cx="17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FEMA, </a:t>
            </a:r>
            <a:r>
              <a:rPr lang="en-US" sz="1100" b="1" dirty="0"/>
              <a:t>Effective 2002</a:t>
            </a:r>
            <a:endParaRPr lang="en-US" sz="12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5D73E7-5344-E87A-4863-EB1D8733957B}"/>
              </a:ext>
            </a:extLst>
          </p:cNvPr>
          <p:cNvSpPr txBox="1">
            <a:spLocks/>
          </p:cNvSpPr>
          <p:nvPr/>
        </p:nvSpPr>
        <p:spPr>
          <a:xfrm rot="16200000">
            <a:off x="-2397117" y="3409647"/>
            <a:ext cx="5845240" cy="10139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Flood Profile</a:t>
            </a:r>
          </a:p>
        </p:txBody>
      </p:sp>
      <p:pic>
        <p:nvPicPr>
          <p:cNvPr id="7" name="Picture 6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FBB8C1CC-4D93-3CEC-B022-24904211B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" y="18745"/>
            <a:ext cx="1004191" cy="989824"/>
          </a:xfrm>
          <a:prstGeom prst="rect">
            <a:avLst/>
          </a:prstGeom>
        </p:spPr>
      </p:pic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7980749" y="4143309"/>
            <a:ext cx="3781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hlinkClick r:id="rId5"/>
              </a:rPr>
              <a:t>Building:  14-10-0016-0024-0000_6081</a:t>
            </a:r>
            <a:endParaRPr lang="en-US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96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Arial Narrow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9</cp:revision>
  <dcterms:created xsi:type="dcterms:W3CDTF">2024-07-31T20:41:15Z</dcterms:created>
  <dcterms:modified xsi:type="dcterms:W3CDTF">2024-12-12T22:24:11Z</dcterms:modified>
</cp:coreProperties>
</file>