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2C644-BF4E-4F21-BB55-348DE5238090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51010-2325-468D-ADDF-4A312364C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4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815B-4713-4849-B552-D8796B9B5D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4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8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3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2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5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4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3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2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6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0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6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50AA9-5666-41F8-8D59-3516161956DD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2DB8-82FD-4E72-BC95-6DE3D54A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0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vnstv.com/1000-year-flood-anniversary/local-dentist-sells-land-for-one-dollar-to-help-build-house-for-displaced-families-in-2016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vmetronews.com/2016/11/22/keys-presented-for-new-homes-in-rainelle-white-sulphur-spring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vpress.org/breaking-news/tears-fall-11-wv-flooded-families-get-new-homes/" TargetMode="External"/><Relationship Id="rId5" Type="http://schemas.openxmlformats.org/officeDocument/2006/relationships/hyperlink" Target="https://www.mapwv.gov/assessment/Assessment?PriorOwnerName=John%20Hutsenpiller&amp;PriorCounties=13&amp;PriorDistrict=13" TargetMode="External"/><Relationship Id="rId4" Type="http://schemas.openxmlformats.org/officeDocument/2006/relationships/hyperlink" Target="https://www.youtube.com/watch?v=rtn6VBWcXG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Relocation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28B522-C9F9-4967-BDAE-D4A8D0D92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064880" y="599501"/>
            <a:ext cx="4557141" cy="581710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E9E799A-365E-4564-B127-CE29828086E4}"/>
              </a:ext>
            </a:extLst>
          </p:cNvPr>
          <p:cNvSpPr txBox="1"/>
          <p:nvPr/>
        </p:nvSpPr>
        <p:spPr>
          <a:xfrm>
            <a:off x="434898" y="5892128"/>
            <a:ext cx="517758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Video testimony </a:t>
            </a:r>
            <a:r>
              <a:rPr lang="en-US" dirty="0"/>
              <a:t>by John </a:t>
            </a:r>
            <a:r>
              <a:rPr lang="en-US" dirty="0" err="1"/>
              <a:t>Hutsenpiller</a:t>
            </a:r>
            <a:r>
              <a:rPr lang="en-US" dirty="0"/>
              <a:t> Jr. of home destroyed on 11</a:t>
            </a:r>
            <a:r>
              <a:rPr lang="en-US" baseline="30000" dirty="0"/>
              <a:t>th</a:t>
            </a:r>
            <a:r>
              <a:rPr lang="en-US" dirty="0"/>
              <a:t> Street in </a:t>
            </a:r>
            <a:r>
              <a:rPr lang="en-US" dirty="0" smtClean="0"/>
              <a:t>Rainelle.  He relocated to a new home in  Grace Village.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03FA56-A957-4C10-8E45-0F2F293ECFE5}"/>
              </a:ext>
            </a:extLst>
          </p:cNvPr>
          <p:cNvSpPr txBox="1"/>
          <p:nvPr/>
        </p:nvSpPr>
        <p:spPr>
          <a:xfrm>
            <a:off x="6640286" y="1273194"/>
            <a:ext cx="2068816" cy="37856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A “prior owner” </a:t>
            </a:r>
            <a:r>
              <a:rPr lang="en-US" sz="1600" dirty="0">
                <a:hlinkClick r:id="rId5"/>
              </a:rPr>
              <a:t>search query </a:t>
            </a:r>
            <a:r>
              <a:rPr lang="en-US" sz="1600" dirty="0"/>
              <a:t>of the WV Property Assessment data shows that John </a:t>
            </a:r>
            <a:r>
              <a:rPr lang="en-US" sz="1600" dirty="0" err="1"/>
              <a:t>Hutsenpiller</a:t>
            </a:r>
            <a:r>
              <a:rPr lang="en-US" sz="1600" dirty="0"/>
              <a:t> moved from 212 11</a:t>
            </a:r>
            <a:r>
              <a:rPr lang="en-US" sz="1600" baseline="30000" dirty="0"/>
              <a:t>th</a:t>
            </a:r>
            <a:r>
              <a:rPr lang="en-US" sz="1600" dirty="0"/>
              <a:t> St. to 202 Chestnut Street in Grace Village,  Rainelle.  Eight new homes were built for flood survivors at Grace Village on two acres of land donated by a local dentist.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12455" y="5892128"/>
            <a:ext cx="31787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Media Links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6"/>
              </a:rPr>
              <a:t>WV Press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7"/>
              </a:rPr>
              <a:t>Metro </a:t>
            </a:r>
            <a:r>
              <a:rPr lang="en-US" sz="1200" dirty="0">
                <a:hlinkClick r:id="rId7"/>
              </a:rPr>
              <a:t>News Grace Village 5 new homes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hlinkClick r:id="rId8"/>
              </a:rPr>
              <a:t>Local Dentist Donates Land for Flood Victims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38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101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5</cp:revision>
  <dcterms:created xsi:type="dcterms:W3CDTF">2022-10-13T01:09:44Z</dcterms:created>
  <dcterms:modified xsi:type="dcterms:W3CDTF">2022-10-13T17:44:01Z</dcterms:modified>
</cp:coreProperties>
</file>