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9" r:id="rId5"/>
    <p:sldId id="270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F96BA-65C1-4C0E-B71D-7EAB0ADCDF9A}" v="36" dt="2022-11-11T19:37:1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Walker" userId="c4ecf55e-b2e8-4063-aa2b-b33d02da67f4" providerId="ADAL" clId="{A6BF96BA-65C1-4C0E-B71D-7EAB0ADCDF9A}"/>
    <pc:docChg chg="undo custSel addSld delSld modSld">
      <pc:chgData name="Meagan Walker" userId="c4ecf55e-b2e8-4063-aa2b-b33d02da67f4" providerId="ADAL" clId="{A6BF96BA-65C1-4C0E-B71D-7EAB0ADCDF9A}" dt="2022-11-11T19:37:18.148" v="505" actId="14826"/>
      <pc:docMkLst>
        <pc:docMk/>
      </pc:docMkLst>
      <pc:sldChg chg="delSp modSp">
        <pc:chgData name="Meagan Walker" userId="c4ecf55e-b2e8-4063-aa2b-b33d02da67f4" providerId="ADAL" clId="{A6BF96BA-65C1-4C0E-B71D-7EAB0ADCDF9A}" dt="2022-11-11T19:32:58.841" v="403" actId="20577"/>
        <pc:sldMkLst>
          <pc:docMk/>
          <pc:sldMk cId="244879898" sldId="269"/>
        </pc:sldMkLst>
        <pc:spChg chg="mod">
          <ac:chgData name="Meagan Walker" userId="c4ecf55e-b2e8-4063-aa2b-b33d02da67f4" providerId="ADAL" clId="{A6BF96BA-65C1-4C0E-B71D-7EAB0ADCDF9A}" dt="2022-11-11T14:18:33.934" v="134" actId="20577"/>
          <ac:spMkLst>
            <pc:docMk/>
            <pc:sldMk cId="244879898" sldId="269"/>
            <ac:spMk id="6" creationId="{00000000-0000-0000-0000-000000000000}"/>
          </ac:spMkLst>
        </pc:spChg>
        <pc:spChg chg="mod">
          <ac:chgData name="Meagan Walker" userId="c4ecf55e-b2e8-4063-aa2b-b33d02da67f4" providerId="ADAL" clId="{A6BF96BA-65C1-4C0E-B71D-7EAB0ADCDF9A}" dt="2022-11-11T19:32:58.841" v="403" actId="20577"/>
          <ac:spMkLst>
            <pc:docMk/>
            <pc:sldMk cId="244879898" sldId="269"/>
            <ac:spMk id="8" creationId="{A2B9375B-3952-4C4C-A656-1CB037A2A3FB}"/>
          </ac:spMkLst>
        </pc:spChg>
        <pc:spChg chg="del">
          <ac:chgData name="Meagan Walker" userId="c4ecf55e-b2e8-4063-aa2b-b33d02da67f4" providerId="ADAL" clId="{A6BF96BA-65C1-4C0E-B71D-7EAB0ADCDF9A}" dt="2022-11-11T14:00:13.501" v="5" actId="478"/>
          <ac:spMkLst>
            <pc:docMk/>
            <pc:sldMk cId="244879898" sldId="269"/>
            <ac:spMk id="93" creationId="{4347FC74-99D3-4BBC-AE60-7E051B6D4360}"/>
          </ac:spMkLst>
        </pc:spChg>
        <pc:picChg chg="mod">
          <ac:chgData name="Meagan Walker" userId="c4ecf55e-b2e8-4063-aa2b-b33d02da67f4" providerId="ADAL" clId="{A6BF96BA-65C1-4C0E-B71D-7EAB0ADCDF9A}" dt="2022-11-11T14:13:34.147" v="97" actId="14100"/>
          <ac:picMkLst>
            <pc:docMk/>
            <pc:sldMk cId="244879898" sldId="269"/>
            <ac:picMk id="3" creationId="{E55BA52B-11CC-4A67-A690-B619DF443992}"/>
          </ac:picMkLst>
        </pc:picChg>
        <pc:picChg chg="mod">
          <ac:chgData name="Meagan Walker" userId="c4ecf55e-b2e8-4063-aa2b-b33d02da67f4" providerId="ADAL" clId="{A6BF96BA-65C1-4C0E-B71D-7EAB0ADCDF9A}" dt="2022-11-11T14:01:24.910" v="20" actId="1076"/>
          <ac:picMkLst>
            <pc:docMk/>
            <pc:sldMk cId="244879898" sldId="269"/>
            <ac:picMk id="4" creationId="{08A8DF22-56E1-43DD-A100-6B8AFAE18A01}"/>
          </ac:picMkLst>
        </pc:picChg>
      </pc:sldChg>
      <pc:sldChg chg="addSp delSp modSp add">
        <pc:chgData name="Meagan Walker" userId="c4ecf55e-b2e8-4063-aa2b-b33d02da67f4" providerId="ADAL" clId="{A6BF96BA-65C1-4C0E-B71D-7EAB0ADCDF9A}" dt="2022-11-11T19:33:03.769" v="418" actId="20577"/>
        <pc:sldMkLst>
          <pc:docMk/>
          <pc:sldMk cId="3138626979" sldId="270"/>
        </pc:sldMkLst>
        <pc:spChg chg="mod">
          <ac:chgData name="Meagan Walker" userId="c4ecf55e-b2e8-4063-aa2b-b33d02da67f4" providerId="ADAL" clId="{A6BF96BA-65C1-4C0E-B71D-7EAB0ADCDF9A}" dt="2022-11-11T14:18:36.229" v="135" actId="20577"/>
          <ac:spMkLst>
            <pc:docMk/>
            <pc:sldMk cId="3138626979" sldId="270"/>
            <ac:spMk id="6" creationId="{00000000-0000-0000-0000-000000000000}"/>
          </ac:spMkLst>
        </pc:spChg>
        <pc:spChg chg="mod">
          <ac:chgData name="Meagan Walker" userId="c4ecf55e-b2e8-4063-aa2b-b33d02da67f4" providerId="ADAL" clId="{A6BF96BA-65C1-4C0E-B71D-7EAB0ADCDF9A}" dt="2022-11-11T19:33:03.769" v="418" actId="20577"/>
          <ac:spMkLst>
            <pc:docMk/>
            <pc:sldMk cId="3138626979" sldId="270"/>
            <ac:spMk id="8" creationId="{A2B9375B-3952-4C4C-A656-1CB037A2A3FB}"/>
          </ac:spMkLst>
        </pc:spChg>
        <pc:picChg chg="add del mod">
          <ac:chgData name="Meagan Walker" userId="c4ecf55e-b2e8-4063-aa2b-b33d02da67f4" providerId="ADAL" clId="{A6BF96BA-65C1-4C0E-B71D-7EAB0ADCDF9A}" dt="2022-11-11T14:13:27.595" v="96" actId="1076"/>
          <ac:picMkLst>
            <pc:docMk/>
            <pc:sldMk cId="3138626979" sldId="270"/>
            <ac:picMk id="3" creationId="{E55BA52B-11CC-4A67-A690-B619DF443992}"/>
          </ac:picMkLst>
        </pc:picChg>
        <pc:picChg chg="mod">
          <ac:chgData name="Meagan Walker" userId="c4ecf55e-b2e8-4063-aa2b-b33d02da67f4" providerId="ADAL" clId="{A6BF96BA-65C1-4C0E-B71D-7EAB0ADCDF9A}" dt="2022-11-11T14:02:49.525" v="23" actId="14826"/>
          <ac:picMkLst>
            <pc:docMk/>
            <pc:sldMk cId="3138626979" sldId="270"/>
            <ac:picMk id="4" creationId="{08A8DF22-56E1-43DD-A100-6B8AFAE18A01}"/>
          </ac:picMkLst>
        </pc:picChg>
        <pc:picChg chg="add del mod">
          <ac:chgData name="Meagan Walker" userId="c4ecf55e-b2e8-4063-aa2b-b33d02da67f4" providerId="ADAL" clId="{A6BF96BA-65C1-4C0E-B71D-7EAB0ADCDF9A}" dt="2022-11-11T14:14:22.588" v="106" actId="478"/>
          <ac:picMkLst>
            <pc:docMk/>
            <pc:sldMk cId="3138626979" sldId="270"/>
            <ac:picMk id="5" creationId="{BC1014D7-2363-4E95-A4DD-3DE46F07DC3F}"/>
          </ac:picMkLst>
        </pc:picChg>
        <pc:picChg chg="add mod">
          <ac:chgData name="Meagan Walker" userId="c4ecf55e-b2e8-4063-aa2b-b33d02da67f4" providerId="ADAL" clId="{A6BF96BA-65C1-4C0E-B71D-7EAB0ADCDF9A}" dt="2022-11-11T14:16:57.460" v="132" actId="1076"/>
          <ac:picMkLst>
            <pc:docMk/>
            <pc:sldMk cId="3138626979" sldId="270"/>
            <ac:picMk id="9" creationId="{AB79DF47-07FB-40B1-95C8-5ACBE6869832}"/>
          </ac:picMkLst>
        </pc:picChg>
      </pc:sldChg>
      <pc:sldChg chg="modSp add">
        <pc:chgData name="Meagan Walker" userId="c4ecf55e-b2e8-4063-aa2b-b33d02da67f4" providerId="ADAL" clId="{A6BF96BA-65C1-4C0E-B71D-7EAB0ADCDF9A}" dt="2022-11-11T19:35:17.414" v="504" actId="20577"/>
        <pc:sldMkLst>
          <pc:docMk/>
          <pc:sldMk cId="1044559620" sldId="271"/>
        </pc:sldMkLst>
        <pc:spChg chg="mod">
          <ac:chgData name="Meagan Walker" userId="c4ecf55e-b2e8-4063-aa2b-b33d02da67f4" providerId="ADAL" clId="{A6BF96BA-65C1-4C0E-B71D-7EAB0ADCDF9A}" dt="2022-11-11T14:20:27.800" v="158" actId="20577"/>
          <ac:spMkLst>
            <pc:docMk/>
            <pc:sldMk cId="1044559620" sldId="271"/>
            <ac:spMk id="6" creationId="{00000000-0000-0000-0000-000000000000}"/>
          </ac:spMkLst>
        </pc:spChg>
        <pc:spChg chg="mod">
          <ac:chgData name="Meagan Walker" userId="c4ecf55e-b2e8-4063-aa2b-b33d02da67f4" providerId="ADAL" clId="{A6BF96BA-65C1-4C0E-B71D-7EAB0ADCDF9A}" dt="2022-11-11T19:35:17.414" v="504" actId="20577"/>
          <ac:spMkLst>
            <pc:docMk/>
            <pc:sldMk cId="1044559620" sldId="271"/>
            <ac:spMk id="8" creationId="{A2B9375B-3952-4C4C-A656-1CB037A2A3FB}"/>
          </ac:spMkLst>
        </pc:spChg>
        <pc:picChg chg="mod">
          <ac:chgData name="Meagan Walker" userId="c4ecf55e-b2e8-4063-aa2b-b33d02da67f4" providerId="ADAL" clId="{A6BF96BA-65C1-4C0E-B71D-7EAB0ADCDF9A}" dt="2022-11-11T15:12:15.025" v="172" actId="14100"/>
          <ac:picMkLst>
            <pc:docMk/>
            <pc:sldMk cId="1044559620" sldId="271"/>
            <ac:picMk id="3" creationId="{E55BA52B-11CC-4A67-A690-B619DF443992}"/>
          </ac:picMkLst>
        </pc:picChg>
        <pc:picChg chg="mod">
          <ac:chgData name="Meagan Walker" userId="c4ecf55e-b2e8-4063-aa2b-b33d02da67f4" providerId="ADAL" clId="{A6BF96BA-65C1-4C0E-B71D-7EAB0ADCDF9A}" dt="2022-11-11T15:15:28.924" v="173" actId="14826"/>
          <ac:picMkLst>
            <pc:docMk/>
            <pc:sldMk cId="1044559620" sldId="271"/>
            <ac:picMk id="4" creationId="{08A8DF22-56E1-43DD-A100-6B8AFAE18A01}"/>
          </ac:picMkLst>
        </pc:picChg>
      </pc:sldChg>
      <pc:sldChg chg="modSp add del">
        <pc:chgData name="Meagan Walker" userId="c4ecf55e-b2e8-4063-aa2b-b33d02da67f4" providerId="ADAL" clId="{A6BF96BA-65C1-4C0E-B71D-7EAB0ADCDF9A}" dt="2022-11-11T19:30:33.880" v="303" actId="2696"/>
        <pc:sldMkLst>
          <pc:docMk/>
          <pc:sldMk cId="1970168425" sldId="272"/>
        </pc:sldMkLst>
        <pc:picChg chg="mod">
          <ac:chgData name="Meagan Walker" userId="c4ecf55e-b2e8-4063-aa2b-b33d02da67f4" providerId="ADAL" clId="{A6BF96BA-65C1-4C0E-B71D-7EAB0ADCDF9A}" dt="2022-11-11T19:30:10.256" v="298" actId="14826"/>
          <ac:picMkLst>
            <pc:docMk/>
            <pc:sldMk cId="1970168425" sldId="272"/>
            <ac:picMk id="3" creationId="{E55BA52B-11CC-4A67-A690-B619DF443992}"/>
          </ac:picMkLst>
        </pc:picChg>
        <pc:picChg chg="mod">
          <ac:chgData name="Meagan Walker" userId="c4ecf55e-b2e8-4063-aa2b-b33d02da67f4" providerId="ADAL" clId="{A6BF96BA-65C1-4C0E-B71D-7EAB0ADCDF9A}" dt="2022-11-11T19:28:58.477" v="297" actId="14826"/>
          <ac:picMkLst>
            <pc:docMk/>
            <pc:sldMk cId="1970168425" sldId="272"/>
            <ac:picMk id="4" creationId="{08A8DF22-56E1-43DD-A100-6B8AFAE18A01}"/>
          </ac:picMkLst>
        </pc:picChg>
      </pc:sldChg>
      <pc:sldChg chg="modSp add del">
        <pc:chgData name="Meagan Walker" userId="c4ecf55e-b2e8-4063-aa2b-b33d02da67f4" providerId="ADAL" clId="{A6BF96BA-65C1-4C0E-B71D-7EAB0ADCDF9A}" dt="2022-11-11T15:21:41.186" v="294" actId="2696"/>
        <pc:sldMkLst>
          <pc:docMk/>
          <pc:sldMk cId="2792339149" sldId="272"/>
        </pc:sldMkLst>
        <pc:spChg chg="mod">
          <ac:chgData name="Meagan Walker" userId="c4ecf55e-b2e8-4063-aa2b-b33d02da67f4" providerId="ADAL" clId="{A6BF96BA-65C1-4C0E-B71D-7EAB0ADCDF9A}" dt="2022-11-11T14:20:34.027" v="168" actId="20577"/>
          <ac:spMkLst>
            <pc:docMk/>
            <pc:sldMk cId="2792339149" sldId="272"/>
            <ac:spMk id="6" creationId="{00000000-0000-0000-0000-000000000000}"/>
          </ac:spMkLst>
        </pc:spChg>
      </pc:sldChg>
      <pc:sldChg chg="delSp modSp add">
        <pc:chgData name="Meagan Walker" userId="c4ecf55e-b2e8-4063-aa2b-b33d02da67f4" providerId="ADAL" clId="{A6BF96BA-65C1-4C0E-B71D-7EAB0ADCDF9A}" dt="2022-11-11T19:37:18.148" v="505" actId="14826"/>
        <pc:sldMkLst>
          <pc:docMk/>
          <pc:sldMk cId="1277719486" sldId="273"/>
        </pc:sldMkLst>
        <pc:spChg chg="mod">
          <ac:chgData name="Meagan Walker" userId="c4ecf55e-b2e8-4063-aa2b-b33d02da67f4" providerId="ADAL" clId="{A6BF96BA-65C1-4C0E-B71D-7EAB0ADCDF9A}" dt="2022-11-11T19:34:13.003" v="493" actId="20577"/>
          <ac:spMkLst>
            <pc:docMk/>
            <pc:sldMk cId="1277719486" sldId="273"/>
            <ac:spMk id="8" creationId="{A2B9375B-3952-4C4C-A656-1CB037A2A3FB}"/>
          </ac:spMkLst>
        </pc:spChg>
        <pc:picChg chg="mod">
          <ac:chgData name="Meagan Walker" userId="c4ecf55e-b2e8-4063-aa2b-b33d02da67f4" providerId="ADAL" clId="{A6BF96BA-65C1-4C0E-B71D-7EAB0ADCDF9A}" dt="2022-11-11T19:30:28.147" v="301" actId="14826"/>
          <ac:picMkLst>
            <pc:docMk/>
            <pc:sldMk cId="1277719486" sldId="273"/>
            <ac:picMk id="3" creationId="{E55BA52B-11CC-4A67-A690-B619DF443992}"/>
          </ac:picMkLst>
        </pc:picChg>
        <pc:picChg chg="mod">
          <ac:chgData name="Meagan Walker" userId="c4ecf55e-b2e8-4063-aa2b-b33d02da67f4" providerId="ADAL" clId="{A6BF96BA-65C1-4C0E-B71D-7EAB0ADCDF9A}" dt="2022-11-11T19:37:18.148" v="505" actId="14826"/>
          <ac:picMkLst>
            <pc:docMk/>
            <pc:sldMk cId="1277719486" sldId="273"/>
            <ac:picMk id="4" creationId="{08A8DF22-56E1-43DD-A100-6B8AFAE18A01}"/>
          </ac:picMkLst>
        </pc:picChg>
        <pc:picChg chg="del">
          <ac:chgData name="Meagan Walker" userId="c4ecf55e-b2e8-4063-aa2b-b33d02da67f4" providerId="ADAL" clId="{A6BF96BA-65C1-4C0E-B71D-7EAB0ADCDF9A}" dt="2022-11-11T19:30:29.405" v="302" actId="478"/>
          <ac:picMkLst>
            <pc:docMk/>
            <pc:sldMk cId="1277719486" sldId="273"/>
            <ac:picMk id="9" creationId="{AB79DF47-07FB-40B1-95C8-5ACBE68698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14665-D94F-4ABF-9730-3425CC70F72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8D0AE-F073-44C0-B0F8-98314DF4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3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6D2ED-501B-4749-A3F4-4AC2549A15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9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C062-4ADF-40D9-AB4F-2E3FC26C2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0AFCD-C807-43EE-9186-D8C19BA99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CCB0B-1C6F-4AF8-825F-F2F82D9A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72998-41FA-4CBC-BE49-B53E707A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BB549-4033-456B-A921-3E62BF2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12C7-27B5-4010-B2CD-A1116482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2DB68-FC8F-4A03-A28A-0E6A2FCC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EB93-0241-4C02-B178-152D8C97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82368-318A-4DCB-AB5E-8D6F89EE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0A08-BD4D-40E6-9FFD-371FA6C2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9B1A0-1D32-4ED5-8E23-E6F8C04D5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8A94B-B4EE-43E9-997F-88C2E880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2891-48F3-484B-A202-EDE78770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7FD75-17E6-444A-8C08-32BD12CA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CC04-AD54-491A-9B45-D123FFD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F6E4-0595-484C-AF17-B9A43952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D338-D388-4B1E-B71D-440240CB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F6E2-4D20-4706-A61D-0A328A0A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4C122-FBA9-40B0-8D7A-44F20F4A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1155B-3925-440F-8CC5-A46066E3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D11F-2B52-43A6-9C12-266A6058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1BE8B-6996-40A0-B976-A8962903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D3B6-6CCB-4CCF-AD61-E9CE6E17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FE158-B8F9-4C92-8F97-B0DD91CE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ED7D-D468-4046-A52F-453BBAD0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CBD6-5DAE-4828-9339-D959EB09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E7D0-EAB7-4BC7-88EC-2A4B5660D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A3FC9-F8EB-4086-B3BE-240A7EB7B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C3951-6451-4BA0-97AB-D591E20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55082-0B44-44F3-AAF6-D2A8E2C4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89F1-8D92-4740-B687-028EE1E2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A99C-6B16-4AD1-9AA8-59CA3CDF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1706C-C6D9-4B53-9DDB-1CBE9C84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07C01-83E3-40ED-9FBF-9A4519AF7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00A4F-2B28-4D60-96CA-FD80D4219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95452-62D9-4A71-943D-F3EF7958C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8D6DE-7B06-4C26-BC52-39E10F0C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1B54B-FFF1-4406-9F88-ADD6FB9E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5728C5-5EA4-4DE9-AD27-1E22DE9B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FB91-D729-4772-9271-0CF21316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8C593-266A-483C-ABB0-33B0FACA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71E0-2D94-40AC-8798-251CF920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8A79B-6B0A-43EE-BDEB-932100A5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DB49-D190-4511-8B22-07FA25D7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7BA2C-CAD0-4B31-8200-70F9340E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9BC4F-6B9B-4240-946B-95CA8CA5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6582-6E24-4F89-B885-9F3B97DE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FD87-3F78-4040-B687-B3CFB1E3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6CC77-C18B-49E4-99E5-8E7BBE84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D95B9-4D71-4F99-81E2-7DD181CE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64517-56E0-4662-AA5F-BB56EB8C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584AD-C663-41EF-9869-45B8B00F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8405-AC5E-47E9-8BFE-D5D5C94A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65DD1-C54A-43D0-9983-DFD16C79C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A7A8-4CAC-4B61-9A0E-7FD1594DD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0CE2C-979C-4A11-A9BC-263F7498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C5D9D-DA39-4EE3-A021-3AF2EB32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89031-811E-4A01-9BAB-81FA04AA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43F2C-A9AF-4998-9BEE-20B5630D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7137A-68B8-4E34-A2CD-2C3B6F58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36AF-FDED-43AB-892C-5459206FC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3481-9189-4675-B3AA-6982C7D9243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D4A4-0841-4D26-869F-2A14266EA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BF74E-BF18-44A1-B346-52060C2D4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6F9F-9F01-4E4D-9362-650E2784D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mapwv.gov/flood/map/?v=2&amp;pid=13-17-0008-0154-00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mapwv.gov/flood/map/?v=2&amp;pid=13-17-0008-0169-00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mapwv.gov/flood/map/?v=2&amp;pid=13-13-0001-0047-00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mapwv.gov/flood/map/?v=2&amp;pid=13-13-0001-0070-0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2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located within SFHA recently sold according to Zillow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DF22-56E1-43DD-A100-6B8AFAE1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944" y="1334978"/>
            <a:ext cx="6131608" cy="1731134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B9375B-3952-4C4C-A656-1CB037A2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0330"/>
            <a:ext cx="3010944" cy="16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148 Central Ave, White Sulphur Springs, WV, 24986:</a:t>
            </a:r>
          </a:p>
          <a:p>
            <a:pPr>
              <a:spcBef>
                <a:spcPts val="50"/>
              </a:spcBef>
            </a:pPr>
            <a:endParaRPr lang="en-US" sz="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Building ID: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13-17-0008-0154-0000_148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FIRM Status: Pre-FIRM (1929)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Water Depth in Structure: 2.7 ft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Mitigation Type: Repaired not to DFE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Flood Tool Link</a:t>
            </a: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BA52B-11CC-4A67-A690-B619DF44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944" y="3486689"/>
            <a:ext cx="6131608" cy="22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2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located within SFHA recently sold according to Zillow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DF22-56E1-43DD-A100-6B8AFAE1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341" y="1334978"/>
            <a:ext cx="5732813" cy="1731134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B9375B-3952-4C4C-A656-1CB037A2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0330"/>
            <a:ext cx="3010944" cy="16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147 Crescent Ave, White Sulphur Springs, WV, 24986:</a:t>
            </a:r>
          </a:p>
          <a:p>
            <a:pPr>
              <a:spcBef>
                <a:spcPts val="50"/>
              </a:spcBef>
            </a:pPr>
            <a:endParaRPr lang="en-US" sz="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Building ID: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13-17-0008-0169-0000_147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FIRM Status: Pre-FIRM (1930)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Water Depth in Structure: 4.3 ft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Mitigation Type: Repaired not to DFE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Flood Tool Link</a:t>
            </a: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BA52B-11CC-4A67-A690-B619DF44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06" y="3502041"/>
            <a:ext cx="6130494" cy="2038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9DF47-07FB-40B1-95C8-5ACBE6869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28" y="3502041"/>
            <a:ext cx="2702899" cy="20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2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located within SFHA recently sold according to Zillow Rainelle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DF22-56E1-43DD-A100-6B8AFAE1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944" y="1353334"/>
            <a:ext cx="6131608" cy="169442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B9375B-3952-4C4C-A656-1CB037A2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0330"/>
            <a:ext cx="3010944" cy="16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166 7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Street, Rainelle, WV, 25962:</a:t>
            </a:r>
          </a:p>
          <a:p>
            <a:pPr>
              <a:spcBef>
                <a:spcPts val="50"/>
              </a:spcBef>
            </a:pPr>
            <a:endParaRPr lang="en-US" sz="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Building ID: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13-13-0001-0047-0000_166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FIRM Status: Pre-FIRM (1965)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Water Depth in Structure: 3.9 ft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Mitigation Type: Repaired Rental not to DFE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Flood Tool Link</a:t>
            </a: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BA52B-11CC-4A67-A690-B619DF44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944" y="3233799"/>
            <a:ext cx="6131608" cy="34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2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located within SFHA recently sold according to Zillow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DF22-56E1-43DD-A100-6B8AFAE1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341" y="1415696"/>
            <a:ext cx="5732813" cy="1569698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2B9375B-3952-4C4C-A656-1CB037A2A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50330"/>
            <a:ext cx="3010944" cy="16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5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116 8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Street, Rainelle, WV, 24986:</a:t>
            </a:r>
          </a:p>
          <a:p>
            <a:pPr>
              <a:spcBef>
                <a:spcPts val="50"/>
              </a:spcBef>
            </a:pPr>
            <a:endParaRPr lang="en-US" sz="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Building ID: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13-13-0001-0070-0000_116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FIRM Status: Pre-FIRM (2004)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Water Depth in Structure: 4.3 ft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Mitigation Type: Repaired not to DFE</a:t>
            </a:r>
          </a:p>
          <a:p>
            <a:pPr>
              <a:spcBef>
                <a:spcPts val="50"/>
              </a:spcBef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Flood Tool Link</a:t>
            </a: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endParaRPr 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BA52B-11CC-4A67-A690-B619DF44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06" y="3621497"/>
            <a:ext cx="6130494" cy="17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DCB46F3F46342A18E716EC9AD5CAC" ma:contentTypeVersion="11" ma:contentTypeDescription="Create a new document." ma:contentTypeScope="" ma:versionID="69443cab0fdfed2ab2d239ceac506399">
  <xsd:schema xmlns:xsd="http://www.w3.org/2001/XMLSchema" xmlns:xs="http://www.w3.org/2001/XMLSchema" xmlns:p="http://schemas.microsoft.com/office/2006/metadata/properties" xmlns:ns3="e275808d-fd6a-4551-a5f3-6962bdc12d93" xmlns:ns4="58cad373-38d7-45a1-b2cb-8c12f7907d46" targetNamespace="http://schemas.microsoft.com/office/2006/metadata/properties" ma:root="true" ma:fieldsID="d0defff49c5cc8a56af8a885f81d27a0" ns3:_="" ns4:_="">
    <xsd:import namespace="e275808d-fd6a-4551-a5f3-6962bdc12d93"/>
    <xsd:import namespace="58cad373-38d7-45a1-b2cb-8c12f7907d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5808d-fd6a-4551-a5f3-6962bdc12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ad373-38d7-45a1-b2cb-8c12f7907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F2B5D-2124-4C6D-923B-F9539D5E90F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275808d-fd6a-4551-a5f3-6962bdc12d93"/>
    <ds:schemaRef ds:uri="http://purl.org/dc/terms/"/>
    <ds:schemaRef ds:uri="http://schemas.openxmlformats.org/package/2006/metadata/core-properties"/>
    <ds:schemaRef ds:uri="58cad373-38d7-45a1-b2cb-8c12f7907d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BB687D-E289-4321-8908-A308906A0D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A5400E-BAE4-4393-8F97-81427A934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5808d-fd6a-4551-a5f3-6962bdc12d93"/>
    <ds:schemaRef ds:uri="58cad373-38d7-45a1-b2cb-8c12f7907d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207</Words>
  <Application>Microsoft Office PowerPoint</Application>
  <PresentationFormat>Widescreen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Meagan Walker</dc:creator>
  <cp:lastModifiedBy>Kurt Donaldson</cp:lastModifiedBy>
  <cp:revision>2</cp:revision>
  <dcterms:created xsi:type="dcterms:W3CDTF">2022-11-11T13:42:41Z</dcterms:created>
  <dcterms:modified xsi:type="dcterms:W3CDTF">2022-11-14T19:50:13Z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0x010100AD4DCB46F3F46342A18E716EC9AD5CAC</vt:lpwstr>
  </property>
</Properties>
</file>