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30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9BA1A-AFA9-4361-8B6E-ACE0D591E4A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7A3FC-A8B0-488C-9700-C7A1AA39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3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D74A-BECD-402C-A0D6-7F67E06FAF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6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1D74A-BECD-402C-A0D6-7F67E06FAF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6ED0-D9B5-D004-2174-BCA9BEEC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8E031-3513-957E-2EEF-75D2FA4A5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3252F-5694-0B16-2145-106B0169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B97-F860-45A8-955F-49E492598A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7EC21-4B11-44C1-EE28-A169C017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15E28-DC18-BE1D-1BC7-25C6B3D4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FD08-2667-438F-8920-DFA9E59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1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26F5-4C00-E61B-E6EE-9F27EEF4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0C829-8953-0686-520E-9875F383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39681-1866-EA12-D6FC-FD89C0EA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B97-F860-45A8-955F-49E492598A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97427-7C3E-877F-97B0-F0A2784D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66260-9003-215E-1244-F2DCEC01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FD08-2667-438F-8920-DFA9E59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2419F-6FAA-2884-72F9-3D7554BFB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43B42-5D8D-9E30-928A-4C9A8717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1F50B-8002-9BE0-D679-08FC7B99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B97-F860-45A8-955F-49E492598A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D4DA6-17EB-B5BF-7B26-2F5AA38B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E1EC8-38BD-1316-EED0-1D9B0D47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FD08-2667-438F-8920-DFA9E59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2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143D-6264-1402-559B-06715BC8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C49B7-34B8-637E-1DC9-CD8EB37CD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91C45-DB91-8921-7ACA-475CE99E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B97-F860-45A8-955F-49E492598A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6E7D7-3F5C-144A-DF8A-1C7E7FF6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DE44-ACA7-A946-0487-7FC33B0D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FD08-2667-438F-8920-DFA9E59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7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FDB8-2036-9D6D-DDFF-C45F8A85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7A062-1440-921D-8915-26EE3F8DD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8F8B8-F276-A150-22D8-48ED3716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B97-F860-45A8-955F-49E492598A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03B92-0B4B-01CE-C09E-FF0D9DE5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E5BDA-8C0D-4470-5E88-7497F6F7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FD08-2667-438F-8920-DFA9E59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1EBE-A7BA-0A02-BD8A-ECCFEB9B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945F1-C0EB-A9A3-22C6-008F8EA96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2D878-0983-8F1B-17B9-EE5204DE8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1B5B1-DE65-C589-0F84-F7325E56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B97-F860-45A8-955F-49E492598A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70EE3-3A73-6FF2-F21F-BD01A81D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DA8D7-806E-DB27-FC76-B30C615B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FD08-2667-438F-8920-DFA9E59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C67E-76F9-4DF7-A8F1-DFF9E21D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AA8EA-38C6-ECD6-E598-846D2FB6F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DD5EA-AA7C-5647-F228-587957CEA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67155-37BE-5FDE-6C22-0DB96BF31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9B7FD-D755-B859-AD8C-3528C9408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7A8C1-820F-4FF1-6504-F305B1A1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B97-F860-45A8-955F-49E492598A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240D6-3ED9-7BD8-E418-45EF5BD8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AA5E9-E987-10E5-3974-6622B22E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FD08-2667-438F-8920-DFA9E59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0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5166-2AD6-16EE-5C15-C6043C8D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B4868-9667-EEC6-3596-EBCB4C24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B97-F860-45A8-955F-49E492598A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B8927-F913-8752-166B-4084D05A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712C9-6E09-326F-DC8A-4045A809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FD08-2667-438F-8920-DFA9E59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3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E87A5-2E8F-E713-BE4A-C474746A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B97-F860-45A8-955F-49E492598A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24B21-C71C-4610-815D-DF56F947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1CCFF-A177-23A4-1D6D-06A253AA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FD08-2667-438F-8920-DFA9E59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0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55A7-FE5A-7D5E-F9E4-F0D651FB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1240E-5841-F524-5117-65E67196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FE8FC-32E6-A032-BCB5-F0C9C1F7D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B5E1F-B34A-8D87-8B00-33CC00F6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B97-F860-45A8-955F-49E492598A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3F450-287F-0E11-4047-4B508D30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A0050-FA87-CFE5-50DE-581DFA36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FD08-2667-438F-8920-DFA9E59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4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5F02-C6BC-F6F8-6874-DB6F11AC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44282-752E-0229-B8FF-A45A414DE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665E0-D7FB-A208-76C0-A264130AE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D089B-68FB-0F32-CBAE-F55F02E4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9B97-F860-45A8-955F-49E492598A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FCA7E-F235-D7A3-D742-F5F81169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E002A-2D31-E3F2-B272-E402AB7C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FD08-2667-438F-8920-DFA9E59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06F74-E4BC-1CDD-8A48-5700F735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796AD-E80C-8879-C708-7703A8FFC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B5941-7FF2-FA87-3A1F-4E944CC65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DC9B97-F860-45A8-955F-49E492598A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9A164-0431-C5DA-1E17-03545750F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70EBD-B6A4-A91F-9167-3A46B13C7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0FD08-2667-438F-8920-DFA9E59E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3074329-E234-C503-3FB3-57A1F21CC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" y="0"/>
            <a:ext cx="1218819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70C979-47A3-4EC0-BA14-C54BD2F95A1C}"/>
              </a:ext>
            </a:extLst>
          </p:cNvPr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E9916-6CFC-6DE7-6A44-AA35787BEDDD}"/>
              </a:ext>
            </a:extLst>
          </p:cNvPr>
          <p:cNvSpPr txBox="1"/>
          <p:nvPr/>
        </p:nvSpPr>
        <p:spPr>
          <a:xfrm>
            <a:off x="9505218" y="113208"/>
            <a:ext cx="494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Keystone, WV</a:t>
            </a:r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1A6B96-3F53-BB12-7185-C17949E951B2}"/>
              </a:ext>
            </a:extLst>
          </p:cNvPr>
          <p:cNvGrpSpPr/>
          <p:nvPr/>
        </p:nvGrpSpPr>
        <p:grpSpPr>
          <a:xfrm>
            <a:off x="9533799" y="1359875"/>
            <a:ext cx="2753882" cy="2002449"/>
            <a:chOff x="9951793" y="852121"/>
            <a:chExt cx="2400365" cy="1780129"/>
          </a:xfrm>
        </p:grpSpPr>
        <p:pic>
          <p:nvPicPr>
            <p:cNvPr id="7" name="Picture 6" descr="A map of a river&#10;&#10;Description automatically generated">
              <a:extLst>
                <a:ext uri="{FF2B5EF4-FFF2-40B4-BE49-F238E27FC236}">
                  <a16:creationId xmlns:a16="http://schemas.microsoft.com/office/drawing/2014/main" id="{F6175812-1641-88FD-FD3C-4B0CE55AF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1793" y="852121"/>
              <a:ext cx="1939443" cy="174454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5BBF2A-FE36-2693-8D07-EBB7810E8E3E}"/>
                </a:ext>
              </a:extLst>
            </p:cNvPr>
            <p:cNvSpPr txBox="1"/>
            <p:nvPr/>
          </p:nvSpPr>
          <p:spPr>
            <a:xfrm>
              <a:off x="10898987" y="2355251"/>
              <a:ext cx="1453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Plan 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A403F6C-13A4-174F-4A25-B36A967D2C46}"/>
              </a:ext>
            </a:extLst>
          </p:cNvPr>
          <p:cNvSpPr txBox="1"/>
          <p:nvPr/>
        </p:nvSpPr>
        <p:spPr>
          <a:xfrm>
            <a:off x="2418742" y="2289974"/>
            <a:ext cx="214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n-US" sz="11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Elkhorn Creek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A6097E-F6AA-76CF-E123-77E4873EE4C5}"/>
              </a:ext>
            </a:extLst>
          </p:cNvPr>
          <p:cNvSpPr txBox="1"/>
          <p:nvPr/>
        </p:nvSpPr>
        <p:spPr>
          <a:xfrm rot="2695331">
            <a:off x="6518308" y="5801035"/>
            <a:ext cx="214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n-US" sz="11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Elkhorn Creek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519AFB-1A76-ECF1-86BB-1E2A564F530D}"/>
              </a:ext>
            </a:extLst>
          </p:cNvPr>
          <p:cNvGrpSpPr/>
          <p:nvPr/>
        </p:nvGrpSpPr>
        <p:grpSpPr>
          <a:xfrm>
            <a:off x="4703047" y="898837"/>
            <a:ext cx="1293306" cy="941861"/>
            <a:chOff x="4749940" y="870330"/>
            <a:chExt cx="1293306" cy="9418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922814-8D79-0558-E6E9-3AE4DEF4F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9940" y="870330"/>
              <a:ext cx="1293306" cy="651226"/>
            </a:xfrm>
            <a:prstGeom prst="rect">
              <a:avLst/>
            </a:prstGeom>
            <a:ln w="12700">
              <a:solidFill>
                <a:srgbClr val="FFFF00"/>
              </a:solidFill>
            </a:ln>
          </p:spPr>
        </p:pic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1FE2DC1F-7394-94A7-3B27-6CFC31FA7FB4}"/>
                </a:ext>
              </a:extLst>
            </p:cNvPr>
            <p:cNvSpPr/>
            <p:nvPr/>
          </p:nvSpPr>
          <p:spPr>
            <a:xfrm rot="17724331">
              <a:off x="5230766" y="1599201"/>
              <a:ext cx="239519" cy="18646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30A171-4D9C-A3FC-A6A3-28A98C542F75}"/>
              </a:ext>
            </a:extLst>
          </p:cNvPr>
          <p:cNvGrpSpPr/>
          <p:nvPr/>
        </p:nvGrpSpPr>
        <p:grpSpPr>
          <a:xfrm>
            <a:off x="3492074" y="826160"/>
            <a:ext cx="891953" cy="1091759"/>
            <a:chOff x="3492074" y="826160"/>
            <a:chExt cx="891953" cy="10917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AE09EC-2277-8278-7775-FA0E14680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2074" y="826160"/>
              <a:ext cx="891953" cy="972000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</p:pic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57DC4A62-8D57-D444-A2F5-2D70EFFF5DF6}"/>
                </a:ext>
              </a:extLst>
            </p:cNvPr>
            <p:cNvSpPr/>
            <p:nvPr/>
          </p:nvSpPr>
          <p:spPr>
            <a:xfrm rot="16647020">
              <a:off x="4041529" y="1701023"/>
              <a:ext cx="239519" cy="19427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20466B-F62E-B278-3566-96068463DF4B}"/>
              </a:ext>
            </a:extLst>
          </p:cNvPr>
          <p:cNvGrpSpPr/>
          <p:nvPr/>
        </p:nvGrpSpPr>
        <p:grpSpPr>
          <a:xfrm>
            <a:off x="5506201" y="4903265"/>
            <a:ext cx="1386588" cy="1834543"/>
            <a:chOff x="8739740" y="5409399"/>
            <a:chExt cx="1169370" cy="1547141"/>
          </a:xfrm>
        </p:grpSpPr>
        <p:pic>
          <p:nvPicPr>
            <p:cNvPr id="30" name="Picture 2" descr="U.S. Route 52 in West Virginia - Wikipedia">
              <a:extLst>
                <a:ext uri="{FF2B5EF4-FFF2-40B4-BE49-F238E27FC236}">
                  <a16:creationId xmlns:a16="http://schemas.microsoft.com/office/drawing/2014/main" id="{CF90CA5E-26AA-7F7D-4FC3-AB22F7970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740" y="5409399"/>
              <a:ext cx="211756" cy="2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99EA017-070E-F378-A90C-6EBD1B24D2F4}"/>
                </a:ext>
              </a:extLst>
            </p:cNvPr>
            <p:cNvCxnSpPr>
              <a:stCxn id="30" idx="2"/>
            </p:cNvCxnSpPr>
            <p:nvPr/>
          </p:nvCxnSpPr>
          <p:spPr>
            <a:xfrm flipH="1">
              <a:off x="8835992" y="5621155"/>
              <a:ext cx="9626" cy="3596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3" name="Picture 2" descr="U.S. Route 52 in West Virginia - Wikipedia">
              <a:extLst>
                <a:ext uri="{FF2B5EF4-FFF2-40B4-BE49-F238E27FC236}">
                  <a16:creationId xmlns:a16="http://schemas.microsoft.com/office/drawing/2014/main" id="{1A21BFD4-9D82-4D37-1D81-729D6EFD1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7354" y="6398833"/>
              <a:ext cx="211756" cy="2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AAA43A-2969-EFCE-17F8-82564C2BFC9F}"/>
                </a:ext>
              </a:extLst>
            </p:cNvPr>
            <p:cNvCxnSpPr/>
            <p:nvPr/>
          </p:nvCxnSpPr>
          <p:spPr>
            <a:xfrm flipH="1">
              <a:off x="9803232" y="6596886"/>
              <a:ext cx="9626" cy="3596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3B1D2A-E8E4-16EA-5C52-256DBA6CDF66}"/>
              </a:ext>
            </a:extLst>
          </p:cNvPr>
          <p:cNvGrpSpPr/>
          <p:nvPr/>
        </p:nvGrpSpPr>
        <p:grpSpPr>
          <a:xfrm>
            <a:off x="604838" y="4267714"/>
            <a:ext cx="2864175" cy="1756694"/>
            <a:chOff x="604838" y="4267714"/>
            <a:chExt cx="2864175" cy="1756694"/>
          </a:xfrm>
        </p:grpSpPr>
        <p:pic>
          <p:nvPicPr>
            <p:cNvPr id="3" name="Picture 2" descr="A close-up of a price list&#10;&#10;Description automatically generated">
              <a:extLst>
                <a:ext uri="{FF2B5EF4-FFF2-40B4-BE49-F238E27FC236}">
                  <a16:creationId xmlns:a16="http://schemas.microsoft.com/office/drawing/2014/main" id="{D5864545-0334-ED43-4B4B-F6125008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38" y="4267714"/>
              <a:ext cx="2864175" cy="175669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4F9FCD4-9762-528F-7660-17A820CEE41A}"/>
                </a:ext>
              </a:extLst>
            </p:cNvPr>
            <p:cNvSpPr txBox="1"/>
            <p:nvPr/>
          </p:nvSpPr>
          <p:spPr>
            <a:xfrm>
              <a:off x="1427591" y="5628447"/>
              <a:ext cx="1123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/>
              <a:r>
                <a:rPr lang="en-US" sz="1050" b="1" dirty="0">
                  <a:solidFill>
                    <a:srgbClr val="ECF3E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Properties</a:t>
              </a:r>
            </a:p>
          </p:txBody>
        </p:sp>
      </p:grpSp>
      <p:pic>
        <p:nvPicPr>
          <p:cNvPr id="5" name="Picture 4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6C55B818-A349-8380-4797-40CF3E03E9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97EFF-3CB4-429D-20EF-B58EBB16D8F1}"/>
              </a:ext>
            </a:extLst>
          </p:cNvPr>
          <p:cNvSpPr txBox="1"/>
          <p:nvPr/>
        </p:nvSpPr>
        <p:spPr>
          <a:xfrm>
            <a:off x="1247775" y="70852"/>
            <a:ext cx="5797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+Annual Chance (100-year) </a:t>
            </a:r>
          </a:p>
        </p:txBody>
      </p:sp>
    </p:spTree>
    <p:extLst>
      <p:ext uri="{BB962C8B-B14F-4D97-AF65-F5344CB8AC3E}">
        <p14:creationId xmlns:p14="http://schemas.microsoft.com/office/powerpoint/2010/main" val="412376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3074329-E234-C503-3FB3-57A1F21CC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" y="0"/>
            <a:ext cx="1218819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7C648-3258-4D9A-B5F3-0611E4E68CD0}"/>
              </a:ext>
            </a:extLst>
          </p:cNvPr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66098-89FF-CCA3-49E7-6CE6575AC205}"/>
              </a:ext>
            </a:extLst>
          </p:cNvPr>
          <p:cNvSpPr txBox="1"/>
          <p:nvPr/>
        </p:nvSpPr>
        <p:spPr>
          <a:xfrm>
            <a:off x="9505218" y="113208"/>
            <a:ext cx="494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Keystone, WV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20F30-CC36-4CB8-3610-326C1082A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2343" y="821738"/>
            <a:ext cx="2277183" cy="206920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642C9-E78E-8E54-4648-9F2FDAC114B7}"/>
              </a:ext>
            </a:extLst>
          </p:cNvPr>
          <p:cNvGrpSpPr/>
          <p:nvPr/>
        </p:nvGrpSpPr>
        <p:grpSpPr>
          <a:xfrm>
            <a:off x="10761981" y="4535695"/>
            <a:ext cx="251092" cy="677557"/>
            <a:chOff x="8739740" y="5409399"/>
            <a:chExt cx="211756" cy="571410"/>
          </a:xfrm>
        </p:grpSpPr>
        <p:pic>
          <p:nvPicPr>
            <p:cNvPr id="1026" name="Picture 2" descr="U.S. Route 52 in West Virginia - Wikipedia">
              <a:extLst>
                <a:ext uri="{FF2B5EF4-FFF2-40B4-BE49-F238E27FC236}">
                  <a16:creationId xmlns:a16="http://schemas.microsoft.com/office/drawing/2014/main" id="{4179E8DF-6BCE-5F52-E312-16AE48B87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740" y="5409399"/>
              <a:ext cx="211756" cy="2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18298A2-6699-53FA-9D2C-BD0DB7D85063}"/>
                </a:ext>
              </a:extLst>
            </p:cNvPr>
            <p:cNvCxnSpPr>
              <a:stCxn id="1026" idx="2"/>
            </p:cNvCxnSpPr>
            <p:nvPr/>
          </p:nvCxnSpPr>
          <p:spPr>
            <a:xfrm flipH="1">
              <a:off x="8835992" y="5621155"/>
              <a:ext cx="9626" cy="3596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4D4BC-748B-ACD3-B056-6C17A3302BC7}"/>
              </a:ext>
            </a:extLst>
          </p:cNvPr>
          <p:cNvGrpSpPr/>
          <p:nvPr/>
        </p:nvGrpSpPr>
        <p:grpSpPr>
          <a:xfrm>
            <a:off x="4406901" y="2979597"/>
            <a:ext cx="251092" cy="677557"/>
            <a:chOff x="8739740" y="5409399"/>
            <a:chExt cx="211756" cy="571410"/>
          </a:xfrm>
        </p:grpSpPr>
        <p:pic>
          <p:nvPicPr>
            <p:cNvPr id="15" name="Picture 2" descr="U.S. Route 52 in West Virginia - Wikipedia">
              <a:extLst>
                <a:ext uri="{FF2B5EF4-FFF2-40B4-BE49-F238E27FC236}">
                  <a16:creationId xmlns:a16="http://schemas.microsoft.com/office/drawing/2014/main" id="{C2731C85-A956-4CBA-D448-B377A030F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740" y="5409399"/>
              <a:ext cx="211756" cy="2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F55C18-B1D8-4F91-46BC-05C5F58737B5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8835992" y="5621155"/>
              <a:ext cx="9626" cy="3596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002A695-9301-2029-C939-BFAAACE58607}"/>
              </a:ext>
            </a:extLst>
          </p:cNvPr>
          <p:cNvSpPr txBox="1"/>
          <p:nvPr/>
        </p:nvSpPr>
        <p:spPr>
          <a:xfrm>
            <a:off x="10543064" y="2618151"/>
            <a:ext cx="1459602" cy="27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Plan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49A848-70BA-91C9-9159-E4ED4CC47528}"/>
              </a:ext>
            </a:extLst>
          </p:cNvPr>
          <p:cNvSpPr txBox="1"/>
          <p:nvPr/>
        </p:nvSpPr>
        <p:spPr>
          <a:xfrm rot="1526608">
            <a:off x="6140825" y="5047314"/>
            <a:ext cx="214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n-US" sz="11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Elkhorn Creek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AF8248-1774-46F1-2843-304C4522BA6B}"/>
              </a:ext>
            </a:extLst>
          </p:cNvPr>
          <p:cNvSpPr txBox="1"/>
          <p:nvPr/>
        </p:nvSpPr>
        <p:spPr>
          <a:xfrm rot="19045645">
            <a:off x="10903623" y="3707974"/>
            <a:ext cx="214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n-US" sz="11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Elkhorn Creek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037B1B-3990-71F6-F41E-DB5B1AEA898F}"/>
              </a:ext>
            </a:extLst>
          </p:cNvPr>
          <p:cNvSpPr txBox="1"/>
          <p:nvPr/>
        </p:nvSpPr>
        <p:spPr>
          <a:xfrm rot="17924382">
            <a:off x="1868096" y="2729544"/>
            <a:ext cx="214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n-US" sz="11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Elkhorn Creek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B8076C-1893-8848-BCFF-32912C243BC3}"/>
              </a:ext>
            </a:extLst>
          </p:cNvPr>
          <p:cNvGrpSpPr/>
          <p:nvPr/>
        </p:nvGrpSpPr>
        <p:grpSpPr>
          <a:xfrm>
            <a:off x="1195388" y="4831090"/>
            <a:ext cx="2864175" cy="1756694"/>
            <a:chOff x="604838" y="4267714"/>
            <a:chExt cx="2864175" cy="1756694"/>
          </a:xfrm>
        </p:grpSpPr>
        <p:pic>
          <p:nvPicPr>
            <p:cNvPr id="7" name="Picture 6" descr="A close-up of a price list&#10;&#10;Description automatically generated">
              <a:extLst>
                <a:ext uri="{FF2B5EF4-FFF2-40B4-BE49-F238E27FC236}">
                  <a16:creationId xmlns:a16="http://schemas.microsoft.com/office/drawing/2014/main" id="{9DAA26DA-D77E-0DAD-DCDC-6EB0C7CE6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38" y="4267714"/>
              <a:ext cx="2864175" cy="175669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DC4CCF-AFE5-4C90-0C91-8A73B8195A01}"/>
                </a:ext>
              </a:extLst>
            </p:cNvPr>
            <p:cNvSpPr txBox="1"/>
            <p:nvPr/>
          </p:nvSpPr>
          <p:spPr>
            <a:xfrm>
              <a:off x="1427591" y="5628447"/>
              <a:ext cx="1123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/>
              <a:r>
                <a:rPr lang="en-US" sz="1050" b="1" dirty="0">
                  <a:solidFill>
                    <a:srgbClr val="ECF3E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Properties</a:t>
              </a:r>
            </a:p>
          </p:txBody>
        </p:sp>
      </p:grpSp>
      <p:pic>
        <p:nvPicPr>
          <p:cNvPr id="9" name="Picture 8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DF81B386-E7F6-0ACF-3A0E-723D0C302A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772F91-D86E-AB83-578D-FA3A4B00D941}"/>
              </a:ext>
            </a:extLst>
          </p:cNvPr>
          <p:cNvSpPr txBox="1"/>
          <p:nvPr/>
        </p:nvSpPr>
        <p:spPr>
          <a:xfrm>
            <a:off x="1247775" y="70852"/>
            <a:ext cx="5797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+Annual Chance (100-year) </a:t>
            </a:r>
          </a:p>
        </p:txBody>
      </p:sp>
    </p:spTree>
    <p:extLst>
      <p:ext uri="{BB962C8B-B14F-4D97-AF65-F5344CB8AC3E}">
        <p14:creationId xmlns:p14="http://schemas.microsoft.com/office/powerpoint/2010/main" val="300597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1</cp:revision>
  <dcterms:created xsi:type="dcterms:W3CDTF">2024-12-12T18:01:33Z</dcterms:created>
  <dcterms:modified xsi:type="dcterms:W3CDTF">2024-12-12T18:01:58Z</dcterms:modified>
</cp:coreProperties>
</file>