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7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79389-9861-CAC6-2FEA-A4EB6D2E0D1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D2836E-E00D-9533-A12D-C859119D64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1C0CC4-FC2A-C507-C2C5-C38DE6E02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F58F8-1ABB-F02B-4FBF-FBE19F236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20D040-98C3-3A40-7891-27272C668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872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E81C7-527B-F517-C418-08D4807C9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997FC8-2931-5242-1CC6-AB57FF8748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7126EA-03BF-C7EE-22FA-47DFFE882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86DB63-958F-DE92-7EBF-ED5B632A0F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CDCF41-6E51-9BA9-FED4-0DDCF821F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206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6AC4D5-B1F9-BE6A-5B18-13996056F0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1F1DA30-661D-ABCC-B47A-FB7BDDB58A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5A4344-C8C7-FA12-FFC6-8B3227CC0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3BFC42-94B5-55C9-69C8-A090C703D9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5017B6-546E-4705-AB92-2DB019B31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46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FC2C3C-A29C-F62A-9A52-E8CD5B5E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CEFB45-C2C7-35B4-00A1-A38EED697C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A01014-2075-1B9D-B037-916C27FC5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6856CB-3762-230E-2702-299BCB488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957E0A-FDBB-3BFC-DE0D-DB9C89595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035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32074D-DFD1-1205-5BFA-CCB8C87B3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CE8F428-B3BB-2A12-D5A4-00625D71D4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B51DF2-1B7F-CDAC-D27D-C7A4596D3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1C674D-8C20-CAFC-81B4-8458B825EA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DC769-DDCF-2B22-1A99-064964E7A3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0543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184F7E-A40E-2DF0-B0FB-12FB52695D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57881-944B-9349-AC13-C45354B1FFC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25AFEE-7B02-DD9B-14C2-F96A2D8BE9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5FBE29-B4F5-746B-0792-BAFC9217B6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D3581E-354F-2CFF-F01E-DCA9B82348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F2471A-2756-EE9D-4372-751FAFD5B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9047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C8B1D-0774-7F34-1082-ABB4FD5143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5DCB2E-6372-A791-BF08-35B7848F96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02E607-0B9C-A9D6-4ECE-83FB7C1BE8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94D14C-78A5-B6AD-712B-C3A45D5CA8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476036-AC2D-DA33-686F-1C08A07EEA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35AD3B-FCEB-6ADA-6C2D-D9FA8D687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B62667-12B1-9F42-1903-4AB893A87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CA6E79-91DF-8458-C7EC-F24888311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9554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930C0-BC55-7A79-6222-4E28DB7313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401CF6-0136-247F-7713-9829DBE19B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E938B8C-8DAD-6C1A-E913-505F7184C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68541B-F384-7D66-C765-7C4C1D6E5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4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7BF1AFE-E647-CE9E-3997-50D74C41A4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6F8E563-B5FD-8336-A452-63B0458C07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F0146D-B128-DC30-3833-14D54B02D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867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2176B-3C4F-093F-72EB-16BC5EE6C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4BF582-9264-28FC-8225-1A33A67C04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6668A-E929-E781-68A6-3E0AF56E86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B5EB7-F7AC-32F4-604F-54CB555E5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D1E79A-0932-A554-DA22-894DA7E44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1F0AF3-B65E-4EA0-37F4-B1AFE49A8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940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D29214-4624-EC19-9AD0-96B5A24168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BC61FB9-8DAE-B518-36C1-9AB37AF03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E85910-3B80-AA7E-2D3A-7742C8D12E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9DEFD4-3E43-79B2-8EA9-1EDC393E1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1834C7-9C1F-BF32-26EA-6441B1EBFC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88C24-18E8-DD02-903B-F20E5F569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482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1F3E54-68F3-9D6A-282A-A703DB767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A4225-EC20-4EC2-02DD-137255CFBB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D137FC-FCFC-896A-6B51-C1D1719B98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2133FBB-FB59-4F3C-B105-BECA2C8BA686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E4E3FB-6680-7AC7-C010-FA524F1874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DC85A-BB29-3098-B828-16BEA282D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7B9BB7-82AA-484B-B97C-A3F29BE952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river flowing through a valley&#10;&#10;Description automatically generated">
            <a:extLst>
              <a:ext uri="{FF2B5EF4-FFF2-40B4-BE49-F238E27FC236}">
                <a16:creationId xmlns:a16="http://schemas.microsoft.com/office/drawing/2014/main" id="{750624A9-E2EA-C499-9F21-BD10C6CA2E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193D770-7B31-C616-3EEC-F73779E1C529}"/>
              </a:ext>
            </a:extLst>
          </p:cNvPr>
          <p:cNvSpPr txBox="1">
            <a:spLocks/>
          </p:cNvSpPr>
          <p:nvPr/>
        </p:nvSpPr>
        <p:spPr>
          <a:xfrm>
            <a:off x="0" y="1390"/>
            <a:ext cx="12192000" cy="63869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4625" algn="ctr"/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A05D0E-EF00-69ED-005A-6E4C20660734}"/>
              </a:ext>
            </a:extLst>
          </p:cNvPr>
          <p:cNvSpPr txBox="1"/>
          <p:nvPr/>
        </p:nvSpPr>
        <p:spPr>
          <a:xfrm>
            <a:off x="7731165" y="6364713"/>
            <a:ext cx="402624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26% probability of flooding at least once over 30 years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9208C2-F317-FF05-9778-973C52D57BA3}"/>
              </a:ext>
            </a:extLst>
          </p:cNvPr>
          <p:cNvSpPr txBox="1"/>
          <p:nvPr/>
        </p:nvSpPr>
        <p:spPr>
          <a:xfrm>
            <a:off x="8093908" y="133921"/>
            <a:ext cx="37524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Island Creek, Logan, WV</a:t>
            </a: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85DFDE-CE58-941E-D1E7-98BCD5A6C514}"/>
              </a:ext>
            </a:extLst>
          </p:cNvPr>
          <p:cNvSpPr txBox="1"/>
          <p:nvPr/>
        </p:nvSpPr>
        <p:spPr>
          <a:xfrm>
            <a:off x="2106201" y="90990"/>
            <a:ext cx="56627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algn="ctr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FEMA 1% Annual Chance (100-year) </a:t>
            </a:r>
          </a:p>
        </p:txBody>
      </p:sp>
      <p:pic>
        <p:nvPicPr>
          <p:cNvPr id="3" name="Picture 2" descr="A bird flying over a map of a town&#10;&#10;Description automatically generated">
            <a:extLst>
              <a:ext uri="{FF2B5EF4-FFF2-40B4-BE49-F238E27FC236}">
                <a16:creationId xmlns:a16="http://schemas.microsoft.com/office/drawing/2014/main" id="{C3F7E6C6-0CC5-B5CE-0B29-E3AA99BE99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83" y="53434"/>
            <a:ext cx="587597" cy="552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4430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25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Anahita Mahmoudi</dc:creator>
  <cp:lastModifiedBy>Anahita Mahmoudi</cp:lastModifiedBy>
  <cp:revision>1</cp:revision>
  <dcterms:created xsi:type="dcterms:W3CDTF">2024-12-12T17:55:36Z</dcterms:created>
  <dcterms:modified xsi:type="dcterms:W3CDTF">2024-12-12T17:55:57Z</dcterms:modified>
</cp:coreProperties>
</file>