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70" r:id="rId3"/>
    <p:sldId id="327" r:id="rId4"/>
    <p:sldId id="331" r:id="rId5"/>
    <p:sldId id="371" r:id="rId6"/>
    <p:sldId id="330" r:id="rId7"/>
    <p:sldId id="333" r:id="rId8"/>
    <p:sldId id="332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FA2B-8AB1-E1B1-71FE-9E0214B7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C46AF-4E7C-5855-1E90-553A2722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0110-6FE3-DD59-CCBB-3408921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69DAC-70D7-68DF-1203-880490EB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15CD-0DD4-985C-DE9D-0B94D7E0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8AA6-2BC5-F6A2-D4B3-B1DFC8A1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61953-860E-1980-D13F-4ADB05EB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0F30-3925-42DA-D825-A43F1C89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BF5E9-5CA7-E0DD-9C23-110CFB01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16FE-937C-2DB1-17F2-719DA22C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F03B8-93DB-6325-0F8D-52CBF0406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98296-8159-FDD2-C2F1-A294D4CB2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8C70-2D53-2A1E-2DBB-DDE4DC21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6961-2C6D-657A-EAE6-4A611566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74AB-29F9-5026-3BB5-FC7F6911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78E9-03A3-63CA-A33E-CA736CAB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6900-9B60-4F99-A096-971EEAD7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C76B-4079-FF25-3B04-6134B72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6984-43E1-FE27-3C09-05B4518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3113-285D-44EF-EDEA-6FA5A584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D0F3-B1FE-8F73-8513-89D94E8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5EF08-3433-9431-87B9-99524A88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2BE8-8FE5-6E3B-F5F3-6669CE0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FFE6-7FF2-FDC2-2D22-75D10CC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4AB-4B96-4E2E-3C17-8066B7E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75AE-27AD-0DC2-C180-00C2DABF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E0C9-ECF9-B755-E5EC-0CF75354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C8B60-170E-65B0-1C98-1F28B984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D57EE-15EF-4F7C-1908-57514EC9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55E5-0473-A17C-0A54-E6889A7D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49E9-B0F7-0D20-727B-BBACE520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C1E1-6FB9-0680-B30E-CE34E9FA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EDB2-5A86-8562-6466-38DC1EA5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CDD3D-4F57-F9CE-A99B-975AAE3A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24983-E7E5-023C-B48B-FE301C390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52BC0-2566-3564-1460-0CEBC84EA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1974F-B88D-6FBE-FE89-E8716182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05C24-0A35-9026-2B36-CF4B0199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E46FB-0412-99B9-CB16-F260B96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9217-9F4E-29D0-F5E4-9628561D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259D6-9EAF-EB93-811D-855D003A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18F0-067D-A337-BC3B-CB49CB9D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41FD8-C21C-A08E-A084-FF396F8E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27EA-B0C5-6978-047E-F6B7234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CF6BE-C578-3C9F-9A21-11709B4D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7C6F-2378-3AB7-B463-1799E44D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61D4-DD34-69F0-943E-026294BA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D6CA-BB6A-4C10-7090-921F5B71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8117F-24CE-1A21-77F7-EDF338B2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06B9-8577-C2C1-DB45-8AAC1EF3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EBF0-6A3F-08C3-F2BA-39A7917E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EC069-E9A3-B263-7439-0D8A12FA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36B4-BAAA-8CAD-6341-71324FE7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FDDF-04C6-5F78-17DF-3B691BB53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A787B-A9E5-5EDE-D980-2A8A084E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1EE09-01E0-80EB-0060-7638733D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0E30-C244-410C-39E5-DF418904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D4B8-EE8A-7089-FB6B-60810AA8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933BA-3AAA-6F97-2C44-70BB1FBD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1DBD-363B-9A33-1B8F-628DACB2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0B27-6288-775A-5ED1-B7C3F3678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36A8-64F9-8E30-1F5D-FFF51F13E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DB3A-AD15-78F1-5E98-D200918EA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mapwv.gov/flood/map/?wkid=102100&amp;x=-8971574&amp;y=4630933&amp;l=13&amp;v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pwv.gov/flood/map/?wkid=102100&amp;x=-8971572&amp;y=4630935&amp;l=13&amp;v=2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2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51-04-0003-0006-0000_81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294"/>
          <a:stretch/>
        </p:blipFill>
        <p:spPr>
          <a:xfrm>
            <a:off x="28574" y="-76200"/>
            <a:ext cx="12944475" cy="698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6" y="267705"/>
            <a:ext cx="11171810" cy="62971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906" y="226655"/>
            <a:ext cx="4164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Camden on Gauley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81452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7520" y="652681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45703" y="6004142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6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7309" y="5944715"/>
            <a:ext cx="413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2"/>
              </a:rPr>
              <a:t>91 RIVERSIDE DR, Camden On Gauley, WV, 26208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75217" y="2886181"/>
            <a:ext cx="6957786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</p:spTree>
    <p:extLst>
      <p:ext uri="{BB962C8B-B14F-4D97-AF65-F5344CB8AC3E}">
        <p14:creationId xmlns:p14="http://schemas.microsoft.com/office/powerpoint/2010/main" val="5264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7" y="695301"/>
            <a:ext cx="9952463" cy="5657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5177" y="589455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USGS </a:t>
            </a:r>
            <a:r>
              <a:rPr lang="en-US" sz="1200" b="1" dirty="0"/>
              <a:t>2016</a:t>
            </a:r>
            <a:r>
              <a:rPr lang="en-US" sz="1200" b="1" dirty="0">
                <a:solidFill>
                  <a:schemeClr val="bg1"/>
                </a:solidFill>
              </a:rPr>
              <a:t>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66878" y="441779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897373" y="332158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9897373" y="1769171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2" y="699783"/>
            <a:ext cx="9952463" cy="5657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5177" y="5898941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57353" y="443179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64667" y="406111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2" y="699783"/>
            <a:ext cx="9952463" cy="5657850"/>
          </a:xfrm>
          <a:prstGeom prst="rect">
            <a:avLst/>
          </a:prstGeom>
        </p:spPr>
      </p:pic>
      <p:sp>
        <p:nvSpPr>
          <p:cNvPr id="30" name="Rectangular Callout 29"/>
          <p:cNvSpPr/>
          <p:nvPr/>
        </p:nvSpPr>
        <p:spPr>
          <a:xfrm>
            <a:off x="447828" y="2990957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5177" y="5894703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7828" y="443179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142" y="406111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9306"/>
            <a:ext cx="9952463" cy="5657850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455851" y="2491762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90480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5177" y="589846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8537" y="443132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6064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9306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40638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91762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90480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4428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5177" y="589846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8537" y="443132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6064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5945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37277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41222" y="2141890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88401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87119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1067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6074" y="5898539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8537" y="4427959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57279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7153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38485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41222" y="2143098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441222" y="1377903"/>
            <a:ext cx="1543738" cy="196204"/>
          </a:xfrm>
          <a:prstGeom prst="wedgeRectCallout">
            <a:avLst>
              <a:gd name="adj1" fmla="val 233606"/>
              <a:gd name="adj2" fmla="val 30791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12.7’  (FEMA 0.2% / 500-Yr 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89609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88327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2275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34702" y="5885178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8537" y="442916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5848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3720" y="698799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9" y="698799"/>
            <a:ext cx="9952463" cy="565785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3" name="Rectangular Callout 22"/>
          <p:cNvSpPr/>
          <p:nvPr/>
        </p:nvSpPr>
        <p:spPr>
          <a:xfrm>
            <a:off x="446155" y="1840131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38840" y="2144744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438840" y="1379549"/>
            <a:ext cx="1543738" cy="196204"/>
          </a:xfrm>
          <a:prstGeom prst="wedgeRectCallout">
            <a:avLst>
              <a:gd name="adj1" fmla="val 233606"/>
              <a:gd name="adj2" fmla="val 30791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12.7’  (FEMA 0.2% / 500-Yr 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3469" y="2491255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53469" y="915594"/>
            <a:ext cx="1452893" cy="210847"/>
          </a:xfrm>
          <a:prstGeom prst="wedgeRectCallout">
            <a:avLst>
              <a:gd name="adj1" fmla="val 249712"/>
              <a:gd name="adj2" fmla="val -21836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14.8’ (FSF 0.2% / 500-Yr)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6155" y="2989973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57771" y="1963921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68551" y="650507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4212" y="646022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4263" y="6433170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96680" y="650507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748" y="6460229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73928" y="646022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36128" y="5894703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8851178" y="643317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46155" y="4430813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3469" y="4060133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1212</Words>
  <Application>Microsoft Office PowerPoint</Application>
  <PresentationFormat>Widescreen</PresentationFormat>
  <Paragraphs>288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4</cp:revision>
  <dcterms:created xsi:type="dcterms:W3CDTF">2024-05-29T20:46:48Z</dcterms:created>
  <dcterms:modified xsi:type="dcterms:W3CDTF">2024-05-29T20:50:30Z</dcterms:modified>
</cp:coreProperties>
</file>