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62" r:id="rId4"/>
    <p:sldId id="263" r:id="rId5"/>
    <p:sldId id="264" r:id="rId6"/>
    <p:sldId id="265" r:id="rId7"/>
    <p:sldId id="266" r:id="rId8"/>
    <p:sldId id="271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986" y="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FF22C-48AB-D089-9019-89E1774A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321"/>
            <a:ext cx="9144000" cy="5991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424C87-FCD4-C4FC-5147-61325C8B80F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4502EE-F474-9A42-6ECE-DF070EA9B664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9FB022-4659-5EA9-5D70-660B273A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966A15-121F-7CAB-6AFD-E5B4D39C4B93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2518BB-6B47-25CA-2992-99516E32AB38}"/>
              </a:ext>
            </a:extLst>
          </p:cNvPr>
          <p:cNvSpPr txBox="1"/>
          <p:nvPr/>
        </p:nvSpPr>
        <p:spPr>
          <a:xfrm>
            <a:off x="173045" y="750686"/>
            <a:ext cx="3533252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Central Neighborhood near Horton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70987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01786" y="334672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CC80EF1A-065E-9D51-00F2-733390370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0" y="8878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321539" y="-3883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99A2469D-E0D0-8EA8-084C-24C6A5DCA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FC302-982B-FC68-E9A4-B2F434AF236A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  <p:pic>
        <p:nvPicPr>
          <p:cNvPr id="7" name="Picture 6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E13260B1-9CD3-56C3-A112-B6A813A3A6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50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1165641" y="351037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D5DDD-F2D1-F02F-9461-A95B334B5A7C}"/>
              </a:ext>
            </a:extLst>
          </p:cNvPr>
          <p:cNvSpPr txBox="1"/>
          <p:nvPr/>
        </p:nvSpPr>
        <p:spPr>
          <a:xfrm rot="5400000">
            <a:off x="4946576" y="48512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E2B4-6210-CC38-CAE2-85039926E85F}"/>
              </a:ext>
            </a:extLst>
          </p:cNvPr>
          <p:cNvSpPr txBox="1"/>
          <p:nvPr/>
        </p:nvSpPr>
        <p:spPr>
          <a:xfrm rot="5400000">
            <a:off x="4843023" y="232847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pic>
        <p:nvPicPr>
          <p:cNvPr id="1026" name="Picture 2" descr="Highway 60 Sign Sticker">
            <a:extLst>
              <a:ext uri="{FF2B5EF4-FFF2-40B4-BE49-F238E27FC236}">
                <a16:creationId xmlns:a16="http://schemas.microsoft.com/office/drawing/2014/main" id="{40AD1997-0874-1901-F244-129C4F7F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30" y="5378187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ighway 60 Sign Sticker">
            <a:extLst>
              <a:ext uri="{FF2B5EF4-FFF2-40B4-BE49-F238E27FC236}">
                <a16:creationId xmlns:a16="http://schemas.microsoft.com/office/drawing/2014/main" id="{A2DEE25B-A64A-3D81-EDFF-6E04D1CE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23" y="5488365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ABA1D-555B-7BC1-CA77-FA8BA9E6DB43}"/>
              </a:ext>
            </a:extLst>
          </p:cNvPr>
          <p:cNvSpPr txBox="1"/>
          <p:nvPr/>
        </p:nvSpPr>
        <p:spPr>
          <a:xfrm>
            <a:off x="3263112" y="2799199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41513-9D5D-B049-1C91-E236B2D5295A}"/>
              </a:ext>
            </a:extLst>
          </p:cNvPr>
          <p:cNvSpPr txBox="1"/>
          <p:nvPr/>
        </p:nvSpPr>
        <p:spPr>
          <a:xfrm>
            <a:off x="6331565" y="283944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1D50-0AF4-B251-CA60-058BB01E033D}"/>
              </a:ext>
            </a:extLst>
          </p:cNvPr>
          <p:cNvSpPr txBox="1"/>
          <p:nvPr/>
        </p:nvSpPr>
        <p:spPr>
          <a:xfrm rot="5807436">
            <a:off x="3305935" y="480741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C4176-7AC3-0DD9-87B2-95E9511BF98E}"/>
              </a:ext>
            </a:extLst>
          </p:cNvPr>
          <p:cNvSpPr txBox="1"/>
          <p:nvPr/>
        </p:nvSpPr>
        <p:spPr>
          <a:xfrm rot="5884191">
            <a:off x="3705572" y="228463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C83E5-C41B-AB65-83D3-73BAAA9C0FBD}"/>
              </a:ext>
            </a:extLst>
          </p:cNvPr>
          <p:cNvSpPr txBox="1"/>
          <p:nvPr/>
        </p:nvSpPr>
        <p:spPr>
          <a:xfrm rot="4835824">
            <a:off x="5995981" y="239265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A7FC3-79A5-6E1B-20AE-72EC792C9AC0}"/>
              </a:ext>
            </a:extLst>
          </p:cNvPr>
          <p:cNvSpPr txBox="1"/>
          <p:nvPr/>
        </p:nvSpPr>
        <p:spPr>
          <a:xfrm rot="4835824">
            <a:off x="6626821" y="4867556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71E0FB-F7A7-33DD-4586-5CEAF5151FC0}"/>
              </a:ext>
            </a:extLst>
          </p:cNvPr>
          <p:cNvSpPr txBox="1"/>
          <p:nvPr/>
        </p:nvSpPr>
        <p:spPr>
          <a:xfrm>
            <a:off x="2176080" y="5427221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AD784-30BD-8B38-93EF-6201E07B2559}"/>
              </a:ext>
            </a:extLst>
          </p:cNvPr>
          <p:cNvSpPr txBox="1"/>
          <p:nvPr/>
        </p:nvSpPr>
        <p:spPr>
          <a:xfrm>
            <a:off x="5790376" y="54723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  <p:pic>
        <p:nvPicPr>
          <p:cNvPr id="20" name="Picture 19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A3B82126-C21C-49F9-A4D6-FA6572782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3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186173" y="340083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  <p:pic>
        <p:nvPicPr>
          <p:cNvPr id="6" name="Picture 5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B03E1FEE-2A4A-6A59-536B-B52EBC090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5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01786" y="334672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B899799E-2B07-CFB4-6902-7D266D63B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6146500" y="16084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54009" y="105751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  <p:pic>
        <p:nvPicPr>
          <p:cNvPr id="4" name="Picture 3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5B602326-CAE2-DA24-3754-1B4E7BAE3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4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6E50FB64-9ACA-A1FD-21BC-454C9753CD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5BE753C-FCBC-167A-3F56-1ED7B86E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56"/>
            <a:ext cx="9144000" cy="59892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FB8E34-07B1-8256-3917-2190C4496E2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ED7C4-43C7-EE15-E27C-3427DD05CC10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D8C620-4897-FA3B-D006-25A0ACE89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687FCE-9DC7-5F42-E7AD-5E0F853F1111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453860-C59E-20EC-BC66-2A36A230BCD6}"/>
              </a:ext>
            </a:extLst>
          </p:cNvPr>
          <p:cNvSpPr txBox="1"/>
          <p:nvPr/>
        </p:nvSpPr>
        <p:spPr>
          <a:xfrm>
            <a:off x="173044" y="750686"/>
            <a:ext cx="3917407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Neighborhood area near Greenbrier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294394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1195770" y="340080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8A698-6BBC-BBDC-C269-AB92301ACBC9}"/>
              </a:ext>
            </a:extLst>
          </p:cNvPr>
          <p:cNvSpPr txBox="1"/>
          <p:nvPr/>
        </p:nvSpPr>
        <p:spPr>
          <a:xfrm rot="5400000">
            <a:off x="2303589" y="409675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A304B-9966-0C80-6CF4-2E2F2BD2A9C3}"/>
              </a:ext>
            </a:extLst>
          </p:cNvPr>
          <p:cNvSpPr txBox="1"/>
          <p:nvPr/>
        </p:nvSpPr>
        <p:spPr>
          <a:xfrm rot="21199728">
            <a:off x="441194" y="555039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9FF9E-CAF8-0CC6-48E0-64E7B73CC055}"/>
              </a:ext>
            </a:extLst>
          </p:cNvPr>
          <p:cNvSpPr txBox="1"/>
          <p:nvPr/>
        </p:nvSpPr>
        <p:spPr>
          <a:xfrm rot="21199728">
            <a:off x="5365953" y="50392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FD1D5-31B6-8B16-345C-A07ADD0E1421}"/>
              </a:ext>
            </a:extLst>
          </p:cNvPr>
          <p:cNvSpPr txBox="1"/>
          <p:nvPr/>
        </p:nvSpPr>
        <p:spPr>
          <a:xfrm rot="5045703">
            <a:off x="3899234" y="40967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218F4-1CD7-1E5F-630E-FE4E2A2F1EE0}"/>
              </a:ext>
            </a:extLst>
          </p:cNvPr>
          <p:cNvSpPr txBox="1"/>
          <p:nvPr/>
        </p:nvSpPr>
        <p:spPr>
          <a:xfrm rot="4692447">
            <a:off x="5392215" y="4012209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5th 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905DE-70E9-D758-9C42-C8EB060B0233}"/>
              </a:ext>
            </a:extLst>
          </p:cNvPr>
          <p:cNvSpPr txBox="1"/>
          <p:nvPr/>
        </p:nvSpPr>
        <p:spPr>
          <a:xfrm rot="6072831">
            <a:off x="736450" y="4107913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pic>
        <p:nvPicPr>
          <p:cNvPr id="10" name="Picture 9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33F950A6-D891-3CA0-7C79-9EA7D48C0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2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1299797" y="334672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  <p:pic>
        <p:nvPicPr>
          <p:cNvPr id="6" name="Picture 5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333DA404-B119-2AC2-250A-CD0D9798B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4" y="273446"/>
            <a:ext cx="583936" cy="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</TotalTime>
  <Words>266</Words>
  <Application>Microsoft Office PowerPoint</Application>
  <PresentationFormat>On-screen Show (4:3)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69</cp:revision>
  <cp:lastPrinted>2024-11-01T19:48:20Z</cp:lastPrinted>
  <dcterms:created xsi:type="dcterms:W3CDTF">2023-03-08T22:14:38Z</dcterms:created>
  <dcterms:modified xsi:type="dcterms:W3CDTF">2024-11-01T19:49:51Z</dcterms:modified>
</cp:coreProperties>
</file>