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6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1D"/>
    <a:srgbClr val="EF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77" d="100"/>
          <a:sy n="177" d="100"/>
        </p:scale>
        <p:origin x="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A8A6-69A0-47A6-8113-1CCA6BDB649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33B36C9-677F-827D-12F6-241E4381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78"/>
            <a:ext cx="9144000" cy="563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052F54-9F0D-2B61-08D0-1D59E0C3C2F8}"/>
              </a:ext>
            </a:extLst>
          </p:cNvPr>
          <p:cNvGrpSpPr/>
          <p:nvPr/>
        </p:nvGrpSpPr>
        <p:grpSpPr>
          <a:xfrm>
            <a:off x="361200" y="5418252"/>
            <a:ext cx="602840" cy="734073"/>
            <a:chOff x="642554" y="5737481"/>
            <a:chExt cx="602840" cy="7340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48EF4D-6B94-8E69-D0FD-44A2AF815B52}"/>
                </a:ext>
              </a:extLst>
            </p:cNvPr>
            <p:cNvSpPr/>
            <p:nvPr/>
          </p:nvSpPr>
          <p:spPr>
            <a:xfrm>
              <a:off x="642554" y="5911341"/>
              <a:ext cx="602840" cy="56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D97DF-A7A2-FAB3-42E7-E66F3D26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9774" b="6734"/>
            <a:stretch/>
          </p:blipFill>
          <p:spPr>
            <a:xfrm rot="213108">
              <a:off x="669925" y="5912266"/>
              <a:ext cx="526450" cy="5441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906623-2A1A-47FF-5581-5586155F85FE}"/>
                </a:ext>
              </a:extLst>
            </p:cNvPr>
            <p:cNvSpPr txBox="1"/>
            <p:nvPr/>
          </p:nvSpPr>
          <p:spPr>
            <a:xfrm>
              <a:off x="642554" y="5737481"/>
              <a:ext cx="60284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 defTabSz="744538">
                <a:tabLst>
                  <a:tab pos="685800" algn="l"/>
                </a:tabLst>
              </a:pPr>
              <a:r>
                <a:rPr lang="en-US" sz="800" b="1" dirty="0">
                  <a:solidFill>
                    <a:srgbClr val="FFE91D"/>
                  </a:solidFill>
                  <a:latin typeface="Arial Black" panose="020B0A04020102020204" pitchFamily="34" charset="0"/>
                </a:rPr>
                <a:t>North</a:t>
              </a:r>
              <a:endParaRPr lang="en-US" sz="1100" b="1" dirty="0">
                <a:solidFill>
                  <a:srgbClr val="FFE91D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63955E-3DB2-DFBC-9122-1B52B467B5F1}"/>
              </a:ext>
            </a:extLst>
          </p:cNvPr>
          <p:cNvSpPr txBox="1"/>
          <p:nvPr/>
        </p:nvSpPr>
        <p:spPr>
          <a:xfrm>
            <a:off x="372220" y="747916"/>
            <a:ext cx="343146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744538">
              <a:tabLst>
                <a:tab pos="685800" algn="l"/>
              </a:tabLst>
            </a:pPr>
            <a:r>
              <a:rPr lang="en-US" sz="1200" b="1" dirty="0">
                <a:solidFill>
                  <a:srgbClr val="FFE91D"/>
                </a:solidFill>
              </a:rPr>
              <a:t>A Bird’s view over:</a:t>
            </a:r>
          </a:p>
          <a:p>
            <a:r>
              <a:rPr lang="en-US" sz="2000" b="1" dirty="0">
                <a:solidFill>
                  <a:srgbClr val="FFE91D"/>
                </a:solidFill>
              </a:rPr>
              <a:t>Freeland Ave, Eastern Main Street, and Wades Creek, White Sulphur Springs</a:t>
            </a:r>
          </a:p>
        </p:txBody>
      </p:sp>
    </p:spTree>
    <p:extLst>
      <p:ext uri="{BB962C8B-B14F-4D97-AF65-F5344CB8AC3E}">
        <p14:creationId xmlns:p14="http://schemas.microsoft.com/office/powerpoint/2010/main" val="122456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6784"/>
          <a:stretch/>
        </p:blipFill>
        <p:spPr>
          <a:xfrm>
            <a:off x="-2774" y="952909"/>
            <a:ext cx="914400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6F6842-280B-7AB9-9BE6-6FD941C9C858}"/>
              </a:ext>
            </a:extLst>
          </p:cNvPr>
          <p:cNvSpPr txBox="1"/>
          <p:nvPr/>
        </p:nvSpPr>
        <p:spPr>
          <a:xfrm>
            <a:off x="1288977" y="350275"/>
            <a:ext cx="355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Pre-Disaster Aerial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9DDBA-052E-1919-86FA-48C42B5DF80B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2F1FDA62-507E-095D-592D-2DD758B0A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" y="142721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EBC9CE-FEBA-91CA-EB05-05EB17D0BD38}"/>
              </a:ext>
            </a:extLst>
          </p:cNvPr>
          <p:cNvSpPr txBox="1"/>
          <p:nvPr/>
        </p:nvSpPr>
        <p:spPr>
          <a:xfrm>
            <a:off x="1332263" y="350275"/>
            <a:ext cx="355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Removed Structures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07A11F-A148-E186-BDF2-EDB7B212F4AC}"/>
              </a:ext>
            </a:extLst>
          </p:cNvPr>
          <p:cNvGrpSpPr/>
          <p:nvPr/>
        </p:nvGrpSpPr>
        <p:grpSpPr>
          <a:xfrm>
            <a:off x="5917994" y="4913411"/>
            <a:ext cx="2893394" cy="307777"/>
            <a:chOff x="3018030" y="625151"/>
            <a:chExt cx="3394494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FD7C0C-913F-3598-03B2-7B380565A586}"/>
                </a:ext>
              </a:extLst>
            </p:cNvPr>
            <p:cNvSpPr txBox="1"/>
            <p:nvPr/>
          </p:nvSpPr>
          <p:spPr>
            <a:xfrm>
              <a:off x="3247292" y="625151"/>
              <a:ext cx="3165232" cy="307777"/>
            </a:xfrm>
            <a:prstGeom prst="rect">
              <a:avLst/>
            </a:prstGeom>
            <a:solidFill>
              <a:srgbClr val="EFECE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Building REMOVED (Vacant Parcel)</a:t>
              </a:r>
            </a:p>
          </p:txBody>
        </p:sp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1C836748-B67A-26DF-FDF0-D01CC56C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030" y="625152"/>
              <a:ext cx="283484" cy="30777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900E26-9EE5-69A0-6B60-D02785147504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  <p:pic>
        <p:nvPicPr>
          <p:cNvPr id="4" name="Picture 3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1AC62770-8008-705E-C98C-2FC70BAFC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" y="142721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60BDD9-A13A-785C-086C-661D90F82C7B}"/>
              </a:ext>
            </a:extLst>
          </p:cNvPr>
          <p:cNvSpPr txBox="1"/>
          <p:nvPr/>
        </p:nvSpPr>
        <p:spPr>
          <a:xfrm>
            <a:off x="1261924" y="186464"/>
            <a:ext cx="593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Mitigated </a:t>
            </a:r>
            <a:r>
              <a:rPr lang="en-US" sz="2400" b="1" baseline="0" dirty="0">
                <a:solidFill>
                  <a:schemeClr val="bg1"/>
                </a:solidFill>
              </a:rPr>
              <a:t>Structures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by Elevating to Design Flood Elevation (DFE)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ABA1B-1A88-810C-69FE-CE35EC270C09}"/>
              </a:ext>
            </a:extLst>
          </p:cNvPr>
          <p:cNvGrpSpPr/>
          <p:nvPr/>
        </p:nvGrpSpPr>
        <p:grpSpPr>
          <a:xfrm>
            <a:off x="6169324" y="4913236"/>
            <a:ext cx="2642061" cy="307952"/>
            <a:chOff x="4763678" y="624976"/>
            <a:chExt cx="3099633" cy="3079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CF7CF8-19F5-FDAD-CBD9-E3E149FA3382}"/>
                </a:ext>
              </a:extLst>
            </p:cNvPr>
            <p:cNvSpPr txBox="1"/>
            <p:nvPr/>
          </p:nvSpPr>
          <p:spPr>
            <a:xfrm>
              <a:off x="5067748" y="625151"/>
              <a:ext cx="2795563" cy="307777"/>
            </a:xfrm>
            <a:prstGeom prst="rect">
              <a:avLst/>
            </a:prstGeom>
            <a:solidFill>
              <a:srgbClr val="EFECE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Mitigation RECONSTRUCTION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1BBBF-B11D-3E4A-C530-687F4F7DD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3678" y="624976"/>
              <a:ext cx="312020" cy="30795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7A104D-2541-4450-107C-D12EBCBA1A56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80D9F6F9-C999-FE37-61F3-340CF94CF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" y="142721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A7B088-25D2-B147-6B89-2A8EDEEC065C}"/>
              </a:ext>
            </a:extLst>
          </p:cNvPr>
          <p:cNvSpPr txBox="1"/>
          <p:nvPr/>
        </p:nvSpPr>
        <p:spPr>
          <a:xfrm>
            <a:off x="6441070" y="41729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October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9E9CD-69D2-68F5-CB60-BF2DB0A3CDD9}"/>
              </a:ext>
            </a:extLst>
          </p:cNvPr>
          <p:cNvGrpSpPr/>
          <p:nvPr/>
        </p:nvGrpSpPr>
        <p:grpSpPr>
          <a:xfrm>
            <a:off x="4911170" y="5531205"/>
            <a:ext cx="4138081" cy="613526"/>
            <a:chOff x="4671951" y="5103911"/>
            <a:chExt cx="4138081" cy="6135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45607D-8F69-6143-AF15-B404BA30B4F0}"/>
                </a:ext>
              </a:extLst>
            </p:cNvPr>
            <p:cNvGrpSpPr/>
            <p:nvPr/>
          </p:nvGrpSpPr>
          <p:grpSpPr>
            <a:xfrm>
              <a:off x="4676265" y="5103911"/>
              <a:ext cx="4133267" cy="307777"/>
              <a:chOff x="3018030" y="625151"/>
              <a:chExt cx="4849097" cy="30777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631FBA-38AD-6D3D-3F2B-290A251A45F4}"/>
                  </a:ext>
                </a:extLst>
              </p:cNvPr>
              <p:cNvSpPr txBox="1"/>
              <p:nvPr/>
            </p:nvSpPr>
            <p:spPr>
              <a:xfrm>
                <a:off x="3247290" y="625151"/>
                <a:ext cx="4619837" cy="307777"/>
              </a:xfrm>
              <a:prstGeom prst="rect">
                <a:avLst/>
              </a:prstGeom>
              <a:solidFill>
                <a:srgbClr val="EFECE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Building REMOVED (Vacant Parcel)</a:t>
                </a:r>
              </a:p>
            </p:txBody>
          </p:sp>
          <p:pic>
            <p:nvPicPr>
              <p:cNvPr id="24" name="Picture 23" descr="Shape&#10;&#10;Description automatically generated">
                <a:extLst>
                  <a:ext uri="{FF2B5EF4-FFF2-40B4-BE49-F238E27FC236}">
                    <a16:creationId xmlns:a16="http://schemas.microsoft.com/office/drawing/2014/main" id="{9028EAC0-C22C-F149-0C71-3BA4605B7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030" y="625152"/>
                <a:ext cx="283484" cy="30777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D35867-69CA-83C3-B5D1-2F768BD90E4E}"/>
                </a:ext>
              </a:extLst>
            </p:cNvPr>
            <p:cNvGrpSpPr/>
            <p:nvPr/>
          </p:nvGrpSpPr>
          <p:grpSpPr>
            <a:xfrm>
              <a:off x="4671951" y="5409485"/>
              <a:ext cx="4138081" cy="307952"/>
              <a:chOff x="4757330" y="16482"/>
              <a:chExt cx="4854744" cy="30795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914887-CACC-BF0A-96C7-0150807F66A2}"/>
                  </a:ext>
                </a:extLst>
              </p:cNvPr>
              <p:cNvSpPr txBox="1"/>
              <p:nvPr/>
            </p:nvSpPr>
            <p:spPr>
              <a:xfrm>
                <a:off x="5067748" y="16657"/>
                <a:ext cx="4544326" cy="307777"/>
              </a:xfrm>
              <a:prstGeom prst="rect">
                <a:avLst/>
              </a:prstGeom>
              <a:solidFill>
                <a:srgbClr val="EFECE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Mitigation RECONSTRUCTION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8249BD-0640-BE52-4BC8-0B4C1D2F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7330" y="16482"/>
                <a:ext cx="312020" cy="307952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E94492F6-C77B-2167-7895-31EE41585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" y="142721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</TotalTime>
  <Words>92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Anahita Mahmoudi</cp:lastModifiedBy>
  <cp:revision>47</cp:revision>
  <cp:lastPrinted>2024-11-01T19:19:50Z</cp:lastPrinted>
  <dcterms:created xsi:type="dcterms:W3CDTF">2023-03-08T22:14:38Z</dcterms:created>
  <dcterms:modified xsi:type="dcterms:W3CDTF">2024-11-01T19:20:00Z</dcterms:modified>
</cp:coreProperties>
</file>