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1" r:id="rId3"/>
    <p:sldId id="267" r:id="rId4"/>
    <p:sldId id="268" r:id="rId5"/>
    <p:sldId id="269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1D"/>
    <a:srgbClr val="EF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63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5BE753C-FCBC-167A-3F56-1ED7B86E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56"/>
            <a:ext cx="9144000" cy="59892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FB8E34-07B1-8256-3917-2190C4496E2D}"/>
              </a:ext>
            </a:extLst>
          </p:cNvPr>
          <p:cNvGrpSpPr/>
          <p:nvPr/>
        </p:nvGrpSpPr>
        <p:grpSpPr>
          <a:xfrm>
            <a:off x="317915" y="5531876"/>
            <a:ext cx="602840" cy="734073"/>
            <a:chOff x="642554" y="5737481"/>
            <a:chExt cx="602840" cy="73407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DED7C4-43C7-EE15-E27C-3427DD05CC10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D8C620-4897-FA3B-D006-25A0ACE89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687FCE-9DC7-5F42-E7AD-5E0F853F1111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E453860-C59E-20EC-BC66-2A36A230BCD6}"/>
              </a:ext>
            </a:extLst>
          </p:cNvPr>
          <p:cNvSpPr txBox="1"/>
          <p:nvPr/>
        </p:nvSpPr>
        <p:spPr>
          <a:xfrm>
            <a:off x="173044" y="750686"/>
            <a:ext cx="3917407" cy="8156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1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b="1" dirty="0">
                <a:solidFill>
                  <a:srgbClr val="FFE91D"/>
                </a:solidFill>
              </a:rPr>
              <a:t>Neighborhood area near Greenbrier Ave and 7th Street, Rainelle</a:t>
            </a:r>
          </a:p>
        </p:txBody>
      </p:sp>
    </p:spTree>
    <p:extLst>
      <p:ext uri="{BB962C8B-B14F-4D97-AF65-F5344CB8AC3E}">
        <p14:creationId xmlns:p14="http://schemas.microsoft.com/office/powerpoint/2010/main" val="294394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1166"/>
            <a:ext cx="9138449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810414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38624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50935-D4B4-4ECB-9DF0-DF6EFC643B9E}"/>
              </a:ext>
            </a:extLst>
          </p:cNvPr>
          <p:cNvSpPr txBox="1"/>
          <p:nvPr/>
        </p:nvSpPr>
        <p:spPr>
          <a:xfrm>
            <a:off x="810560" y="371041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8A698-6BBC-BBDC-C269-AB92301ACBC9}"/>
              </a:ext>
            </a:extLst>
          </p:cNvPr>
          <p:cNvSpPr txBox="1"/>
          <p:nvPr/>
        </p:nvSpPr>
        <p:spPr>
          <a:xfrm rot="5400000">
            <a:off x="2303589" y="4096752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A304B-9966-0C80-6CF4-2E2F2BD2A9C3}"/>
              </a:ext>
            </a:extLst>
          </p:cNvPr>
          <p:cNvSpPr txBox="1"/>
          <p:nvPr/>
        </p:nvSpPr>
        <p:spPr>
          <a:xfrm rot="21199728">
            <a:off x="441194" y="555039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Greenbrier Ave.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9FF9E-CAF8-0CC6-48E0-64E7B73CC055}"/>
              </a:ext>
            </a:extLst>
          </p:cNvPr>
          <p:cNvSpPr txBox="1"/>
          <p:nvPr/>
        </p:nvSpPr>
        <p:spPr>
          <a:xfrm rot="21199728">
            <a:off x="5365953" y="503927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Greenbrier Ave.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FD1D5-31B6-8B16-345C-A07ADD0E1421}"/>
              </a:ext>
            </a:extLst>
          </p:cNvPr>
          <p:cNvSpPr txBox="1"/>
          <p:nvPr/>
        </p:nvSpPr>
        <p:spPr>
          <a:xfrm rot="5045703">
            <a:off x="3899234" y="4096751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2218F4-1CD7-1E5F-630E-FE4E2A2F1EE0}"/>
              </a:ext>
            </a:extLst>
          </p:cNvPr>
          <p:cNvSpPr txBox="1"/>
          <p:nvPr/>
        </p:nvSpPr>
        <p:spPr>
          <a:xfrm rot="4692447">
            <a:off x="5392215" y="4012209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5th 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905DE-70E9-D758-9C42-C8EB060B0233}"/>
              </a:ext>
            </a:extLst>
          </p:cNvPr>
          <p:cNvSpPr txBox="1"/>
          <p:nvPr/>
        </p:nvSpPr>
        <p:spPr>
          <a:xfrm rot="6072831">
            <a:off x="736450" y="4107913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</p:spTree>
    <p:extLst>
      <p:ext uri="{BB962C8B-B14F-4D97-AF65-F5344CB8AC3E}">
        <p14:creationId xmlns:p14="http://schemas.microsoft.com/office/powerpoint/2010/main" val="240052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24668" y="379210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D114-CEC4-D1B6-0621-0400D3E7F25D}"/>
              </a:ext>
            </a:extLst>
          </p:cNvPr>
          <p:cNvSpPr txBox="1"/>
          <p:nvPr/>
        </p:nvSpPr>
        <p:spPr>
          <a:xfrm>
            <a:off x="6113412" y="5531838"/>
            <a:ext cx="2697976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Building REMOVED (Vacant Parcel)</a:t>
            </a:r>
          </a:p>
        </p:txBody>
      </p:sp>
    </p:spTree>
    <p:extLst>
      <p:ext uri="{BB962C8B-B14F-4D97-AF65-F5344CB8AC3E}">
        <p14:creationId xmlns:p14="http://schemas.microsoft.com/office/powerpoint/2010/main" val="3629598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25268" y="365449"/>
            <a:ext cx="422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25190-FBE8-AE36-F397-8E5369826AC2}"/>
              </a:ext>
            </a:extLst>
          </p:cNvPr>
          <p:cNvSpPr txBox="1"/>
          <p:nvPr/>
        </p:nvSpPr>
        <p:spPr>
          <a:xfrm>
            <a:off x="6230251" y="5531838"/>
            <a:ext cx="2581137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ACQUISITION or Buyout Property</a:t>
            </a:r>
          </a:p>
        </p:txBody>
      </p:sp>
    </p:spTree>
    <p:extLst>
      <p:ext uri="{BB962C8B-B14F-4D97-AF65-F5344CB8AC3E}">
        <p14:creationId xmlns:p14="http://schemas.microsoft.com/office/powerpoint/2010/main" val="298587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0" y="88780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19516" y="354427"/>
            <a:ext cx="593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by Elevating to Design Flood Elevation (DFE)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769DC-AEE4-4ABB-9D9A-D540CBE4834E}"/>
              </a:ext>
            </a:extLst>
          </p:cNvPr>
          <p:cNvSpPr txBox="1"/>
          <p:nvPr/>
        </p:nvSpPr>
        <p:spPr>
          <a:xfrm>
            <a:off x="6428510" y="5531837"/>
            <a:ext cx="2382878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Mitigation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61170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54592"/>
            <a:ext cx="9138445" cy="51974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A93FC-F960-E9E3-3856-33958BE0D8EC}"/>
              </a:ext>
            </a:extLst>
          </p:cNvPr>
          <p:cNvGrpSpPr/>
          <p:nvPr/>
        </p:nvGrpSpPr>
        <p:grpSpPr>
          <a:xfrm>
            <a:off x="4915484" y="5531205"/>
            <a:ext cx="4133267" cy="915944"/>
            <a:chOff x="4676265" y="5103911"/>
            <a:chExt cx="4133267" cy="915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0BB98A-5786-EB8F-9BB3-5F891CCB645A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A6384D-407A-A54C-8A51-350EE4265999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3" name="Picture 22" descr="Shape&#10;&#10;Description automatically generated">
                <a:extLst>
                  <a:ext uri="{FF2B5EF4-FFF2-40B4-BE49-F238E27FC236}">
                    <a16:creationId xmlns:a16="http://schemas.microsoft.com/office/drawing/2014/main" id="{43204199-11C2-ED60-2F31-A21FBD6AF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59422A-217C-1D91-E602-BD4A4FD0FEB6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08195"/>
              <a:chOff x="3018030" y="625150"/>
              <a:chExt cx="4847810" cy="3081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63792-A36B-9EE6-0F79-0BDD37245D14}"/>
                  </a:ext>
                </a:extLst>
              </p:cNvPr>
              <p:cNvSpPr txBox="1"/>
              <p:nvPr/>
            </p:nvSpPr>
            <p:spPr>
              <a:xfrm>
                <a:off x="3247292" y="625151"/>
                <a:ext cx="4618548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ACQUISITION or Buyout Property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A8F4430-63A4-99F1-105C-6FA32455A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89B6F0-C474-3CE4-1598-3811472FF948}"/>
                </a:ext>
              </a:extLst>
            </p:cNvPr>
            <p:cNvGrpSpPr/>
            <p:nvPr/>
          </p:nvGrpSpPr>
          <p:grpSpPr>
            <a:xfrm>
              <a:off x="4676861" y="5711903"/>
              <a:ext cx="4132670" cy="307952"/>
              <a:chOff x="4763090" y="318900"/>
              <a:chExt cx="4848396" cy="30795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136BA5-DAA0-08FA-EC74-A6488EF98ABA}"/>
                  </a:ext>
                </a:extLst>
              </p:cNvPr>
              <p:cNvSpPr txBox="1"/>
              <p:nvPr/>
            </p:nvSpPr>
            <p:spPr>
              <a:xfrm>
                <a:off x="5067160" y="319075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424A0C2-5767-4E2F-13B1-ADAB792A0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090" y="318900"/>
                <a:ext cx="312020" cy="307952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0FC302-982B-FC68-E9A4-B2F434AF236A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October 2020</a:t>
            </a:r>
          </a:p>
        </p:txBody>
      </p:sp>
    </p:spTree>
    <p:extLst>
      <p:ext uri="{BB962C8B-B14F-4D97-AF65-F5344CB8AC3E}">
        <p14:creationId xmlns:p14="http://schemas.microsoft.com/office/powerpoint/2010/main" val="1009231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1540</TotalTime>
  <Words>127</Words>
  <Application>Microsoft Office PowerPoint</Application>
  <PresentationFormat>On-screen Show (4:3)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Anahita Mahmoudi</cp:lastModifiedBy>
  <cp:revision>70</cp:revision>
  <dcterms:created xsi:type="dcterms:W3CDTF">2023-03-08T22:14:38Z</dcterms:created>
  <dcterms:modified xsi:type="dcterms:W3CDTF">2024-11-06T16:40:18Z</dcterms:modified>
</cp:coreProperties>
</file>