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56" r:id="rId3"/>
    <p:sldId id="262" r:id="rId4"/>
    <p:sldId id="263" r:id="rId5"/>
    <p:sldId id="264" r:id="rId6"/>
    <p:sldId id="265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1D"/>
    <a:srgbClr val="EF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63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7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3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0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1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06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2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3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48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7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38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9A8A6-69A0-47A6-8113-1CCA6BDB649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6E18-A03B-4579-96C1-117116E0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5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3FF22C-48AB-D089-9019-89E1774A1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321"/>
            <a:ext cx="9144000" cy="599135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7424C87-FCD4-C4FC-5147-61325C8B80FD}"/>
              </a:ext>
            </a:extLst>
          </p:cNvPr>
          <p:cNvGrpSpPr/>
          <p:nvPr/>
        </p:nvGrpSpPr>
        <p:grpSpPr>
          <a:xfrm>
            <a:off x="317915" y="5531876"/>
            <a:ext cx="602840" cy="734073"/>
            <a:chOff x="642554" y="5737481"/>
            <a:chExt cx="602840" cy="73407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4502EE-F474-9A42-6ECE-DF070EA9B664}"/>
                </a:ext>
              </a:extLst>
            </p:cNvPr>
            <p:cNvSpPr/>
            <p:nvPr/>
          </p:nvSpPr>
          <p:spPr>
            <a:xfrm>
              <a:off x="642554" y="5911341"/>
              <a:ext cx="602840" cy="560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9FB022-4659-5EA9-5D70-660B273AD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9774" b="6734"/>
            <a:stretch/>
          </p:blipFill>
          <p:spPr>
            <a:xfrm rot="213108">
              <a:off x="669925" y="5912266"/>
              <a:ext cx="526450" cy="5441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966A15-121F-7CAB-6AFD-E5B4D39C4B93}"/>
                </a:ext>
              </a:extLst>
            </p:cNvPr>
            <p:cNvSpPr txBox="1"/>
            <p:nvPr/>
          </p:nvSpPr>
          <p:spPr>
            <a:xfrm>
              <a:off x="642554" y="5737481"/>
              <a:ext cx="602840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 defTabSz="744538">
                <a:tabLst>
                  <a:tab pos="685800" algn="l"/>
                </a:tabLst>
              </a:pPr>
              <a:r>
                <a:rPr lang="en-US" sz="800" b="1" dirty="0">
                  <a:solidFill>
                    <a:srgbClr val="FFE91D"/>
                  </a:solidFill>
                  <a:latin typeface="Arial Black" panose="020B0A04020102020204" pitchFamily="34" charset="0"/>
                </a:rPr>
                <a:t>North</a:t>
              </a:r>
              <a:endParaRPr lang="en-US" sz="1100" b="1" dirty="0">
                <a:solidFill>
                  <a:srgbClr val="FFE91D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2518BB-6B47-25CA-2992-99516E32AB38}"/>
              </a:ext>
            </a:extLst>
          </p:cNvPr>
          <p:cNvSpPr txBox="1"/>
          <p:nvPr/>
        </p:nvSpPr>
        <p:spPr>
          <a:xfrm>
            <a:off x="173045" y="750686"/>
            <a:ext cx="3533252" cy="81560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defTabSz="744538">
              <a:tabLst>
                <a:tab pos="685800" algn="l"/>
              </a:tabLst>
            </a:pPr>
            <a:r>
              <a:rPr lang="en-US" sz="1100" b="1" dirty="0">
                <a:solidFill>
                  <a:srgbClr val="FFE91D"/>
                </a:solidFill>
              </a:rPr>
              <a:t>A Bird’s view over:</a:t>
            </a:r>
          </a:p>
          <a:p>
            <a:r>
              <a:rPr lang="en-US" b="1" dirty="0">
                <a:solidFill>
                  <a:srgbClr val="FFE91D"/>
                </a:solidFill>
              </a:rPr>
              <a:t>Central Neighborhood near Horton Ave and 7th Street, Rainelle</a:t>
            </a:r>
          </a:p>
        </p:txBody>
      </p:sp>
    </p:spTree>
    <p:extLst>
      <p:ext uri="{BB962C8B-B14F-4D97-AF65-F5344CB8AC3E}">
        <p14:creationId xmlns:p14="http://schemas.microsoft.com/office/powerpoint/2010/main" val="709872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71166"/>
            <a:ext cx="9138450" cy="51974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810414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38624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E50935-D4B4-4ECB-9DF0-DF6EFC643B9E}"/>
              </a:ext>
            </a:extLst>
          </p:cNvPr>
          <p:cNvSpPr txBox="1"/>
          <p:nvPr/>
        </p:nvSpPr>
        <p:spPr>
          <a:xfrm>
            <a:off x="840671" y="371041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Pre-Disaster Aerial 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3D5DDD-F2D1-F02F-9461-A95B334B5A7C}"/>
              </a:ext>
            </a:extLst>
          </p:cNvPr>
          <p:cNvSpPr txBox="1"/>
          <p:nvPr/>
        </p:nvSpPr>
        <p:spPr>
          <a:xfrm rot="5400000">
            <a:off x="4946576" y="4851251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7th St.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71E2B4-6210-CC38-CAE2-85039926E85F}"/>
              </a:ext>
            </a:extLst>
          </p:cNvPr>
          <p:cNvSpPr txBox="1"/>
          <p:nvPr/>
        </p:nvSpPr>
        <p:spPr>
          <a:xfrm rot="5400000">
            <a:off x="4843023" y="2328472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7th St.</a:t>
            </a:r>
          </a:p>
        </p:txBody>
      </p:sp>
      <p:pic>
        <p:nvPicPr>
          <p:cNvPr id="1026" name="Picture 2" descr="Highway 60 Sign Sticker">
            <a:extLst>
              <a:ext uri="{FF2B5EF4-FFF2-40B4-BE49-F238E27FC236}">
                <a16:creationId xmlns:a16="http://schemas.microsoft.com/office/drawing/2014/main" id="{40AD1997-0874-1901-F244-129C4F7F7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30" y="5378187"/>
            <a:ext cx="188366" cy="1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ighway 60 Sign Sticker">
            <a:extLst>
              <a:ext uri="{FF2B5EF4-FFF2-40B4-BE49-F238E27FC236}">
                <a16:creationId xmlns:a16="http://schemas.microsoft.com/office/drawing/2014/main" id="{A2DEE25B-A64A-3D81-EDFF-6E04D1CE4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23" y="5488365"/>
            <a:ext cx="188366" cy="1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DABA1D-555B-7BC1-CA77-FA8BA9E6DB43}"/>
              </a:ext>
            </a:extLst>
          </p:cNvPr>
          <p:cNvSpPr txBox="1"/>
          <p:nvPr/>
        </p:nvSpPr>
        <p:spPr>
          <a:xfrm>
            <a:off x="3263112" y="2799199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Horton Avenue 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941513-9D5D-B049-1C91-E236B2D5295A}"/>
              </a:ext>
            </a:extLst>
          </p:cNvPr>
          <p:cNvSpPr txBox="1"/>
          <p:nvPr/>
        </p:nvSpPr>
        <p:spPr>
          <a:xfrm>
            <a:off x="6331565" y="2839440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Horton Avenue 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F21D50-0AF4-B251-CA60-058BB01E033D}"/>
              </a:ext>
            </a:extLst>
          </p:cNvPr>
          <p:cNvSpPr txBox="1"/>
          <p:nvPr/>
        </p:nvSpPr>
        <p:spPr>
          <a:xfrm rot="5807436">
            <a:off x="3305935" y="4807410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6th 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AC4176-7AC3-0DD9-87B2-95E9511BF98E}"/>
              </a:ext>
            </a:extLst>
          </p:cNvPr>
          <p:cNvSpPr txBox="1"/>
          <p:nvPr/>
        </p:nvSpPr>
        <p:spPr>
          <a:xfrm rot="5884191">
            <a:off x="3705572" y="2284630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6th St.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CC83E5-C41B-AB65-83D3-73BAAA9C0FBD}"/>
              </a:ext>
            </a:extLst>
          </p:cNvPr>
          <p:cNvSpPr txBox="1"/>
          <p:nvPr/>
        </p:nvSpPr>
        <p:spPr>
          <a:xfrm rot="4835824">
            <a:off x="5995981" y="2392650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8th St.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DA7FC3-79A5-6E1B-20AE-72EC792C9AC0}"/>
              </a:ext>
            </a:extLst>
          </p:cNvPr>
          <p:cNvSpPr txBox="1"/>
          <p:nvPr/>
        </p:nvSpPr>
        <p:spPr>
          <a:xfrm rot="4835824">
            <a:off x="6626821" y="4867556"/>
            <a:ext cx="5668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8th St.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71E0FB-F7A7-33DD-4586-5CEAF5151FC0}"/>
              </a:ext>
            </a:extLst>
          </p:cNvPr>
          <p:cNvSpPr txBox="1"/>
          <p:nvPr/>
        </p:nvSpPr>
        <p:spPr>
          <a:xfrm>
            <a:off x="2176080" y="5427221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Main Street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4AD784-30BD-8B38-93EF-6201E07B2559}"/>
              </a:ext>
            </a:extLst>
          </p:cNvPr>
          <p:cNvSpPr txBox="1"/>
          <p:nvPr/>
        </p:nvSpPr>
        <p:spPr>
          <a:xfrm>
            <a:off x="5790376" y="5472370"/>
            <a:ext cx="1157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Main Street</a:t>
            </a:r>
          </a:p>
        </p:txBody>
      </p:sp>
    </p:spTree>
    <p:extLst>
      <p:ext uri="{BB962C8B-B14F-4D97-AF65-F5344CB8AC3E}">
        <p14:creationId xmlns:p14="http://schemas.microsoft.com/office/powerpoint/2010/main" val="541838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4592"/>
            <a:ext cx="9138449" cy="51974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827584" y="340083"/>
            <a:ext cx="355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Removed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8D114-CEC4-D1B6-0621-0400D3E7F25D}"/>
              </a:ext>
            </a:extLst>
          </p:cNvPr>
          <p:cNvSpPr txBox="1"/>
          <p:nvPr/>
        </p:nvSpPr>
        <p:spPr>
          <a:xfrm>
            <a:off x="6113412" y="5531838"/>
            <a:ext cx="2697976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Building REMOVED (Vacant Parcel)</a:t>
            </a:r>
          </a:p>
        </p:txBody>
      </p:sp>
    </p:spTree>
    <p:extLst>
      <p:ext uri="{BB962C8B-B14F-4D97-AF65-F5344CB8AC3E}">
        <p14:creationId xmlns:p14="http://schemas.microsoft.com/office/powerpoint/2010/main" val="4161658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4592"/>
            <a:ext cx="9138449" cy="51974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825264" y="361567"/>
            <a:ext cx="422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Deed-Restricted Buyout Parcels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C25190-FBE8-AE36-F397-8E5369826AC2}"/>
              </a:ext>
            </a:extLst>
          </p:cNvPr>
          <p:cNvSpPr txBox="1"/>
          <p:nvPr/>
        </p:nvSpPr>
        <p:spPr>
          <a:xfrm>
            <a:off x="6230251" y="5531838"/>
            <a:ext cx="2581137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ACQUISITION or Buyout Property</a:t>
            </a:r>
          </a:p>
        </p:txBody>
      </p:sp>
    </p:spTree>
    <p:extLst>
      <p:ext uri="{BB962C8B-B14F-4D97-AF65-F5344CB8AC3E}">
        <p14:creationId xmlns:p14="http://schemas.microsoft.com/office/powerpoint/2010/main" val="787318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54592"/>
            <a:ext cx="9138447" cy="51974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6146500" y="160840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September 2013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5CD05C-DC9E-5FB5-07BC-8A547B904EC8}"/>
              </a:ext>
            </a:extLst>
          </p:cNvPr>
          <p:cNvSpPr txBox="1"/>
          <p:nvPr/>
        </p:nvSpPr>
        <p:spPr>
          <a:xfrm>
            <a:off x="814739" y="345506"/>
            <a:ext cx="5934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Mitigated </a:t>
            </a:r>
            <a:r>
              <a:rPr lang="en-US" sz="2400" b="1" baseline="0" dirty="0">
                <a:solidFill>
                  <a:schemeClr val="bg1"/>
                </a:solidFill>
              </a:rPr>
              <a:t>Structures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by Elevating to Design Flood Elevation (DFE)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769DC-AEE4-4ABB-9D9A-D540CBE4834E}"/>
              </a:ext>
            </a:extLst>
          </p:cNvPr>
          <p:cNvSpPr txBox="1"/>
          <p:nvPr/>
        </p:nvSpPr>
        <p:spPr>
          <a:xfrm>
            <a:off x="6428510" y="5531837"/>
            <a:ext cx="2382878" cy="307777"/>
          </a:xfrm>
          <a:prstGeom prst="rect">
            <a:avLst/>
          </a:prstGeom>
          <a:solidFill>
            <a:srgbClr val="EFECE7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Mitigation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4132340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DF36185-BECA-44A1-8F46-5BDBA131C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415E8-DC29-47CD-8D06-C910E7DC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54592"/>
            <a:ext cx="9138445" cy="51974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EDA02C-F4B3-41D3-9EED-679A916B62AD}"/>
              </a:ext>
            </a:extLst>
          </p:cNvPr>
          <p:cNvGrpSpPr/>
          <p:nvPr/>
        </p:nvGrpSpPr>
        <p:grpSpPr>
          <a:xfrm>
            <a:off x="5550" y="5799251"/>
            <a:ext cx="3160503" cy="576013"/>
            <a:chOff x="138956" y="6205209"/>
            <a:chExt cx="3160503" cy="576013"/>
          </a:xfrm>
        </p:grpSpPr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3A647B7-C103-4A3E-932F-F06F24C83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56" y="6205209"/>
              <a:ext cx="950703" cy="49670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821E4E-F40B-4A37-9119-2B799E9F24D0}"/>
                </a:ext>
              </a:extLst>
            </p:cNvPr>
            <p:cNvSpPr txBox="1"/>
            <p:nvPr/>
          </p:nvSpPr>
          <p:spPr>
            <a:xfrm>
              <a:off x="1089659" y="6519612"/>
              <a:ext cx="2209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Image courtesy of Google Earth Pro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E82E353-9CBD-4B5D-B0B4-57640A708375}"/>
              </a:ext>
            </a:extLst>
          </p:cNvPr>
          <p:cNvSpPr txBox="1"/>
          <p:nvPr/>
        </p:nvSpPr>
        <p:spPr>
          <a:xfrm>
            <a:off x="5827271" y="411616"/>
            <a:ext cx="285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Imagery of October 2020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1A93FC-F960-E9E3-3856-33958BE0D8EC}"/>
              </a:ext>
            </a:extLst>
          </p:cNvPr>
          <p:cNvGrpSpPr/>
          <p:nvPr/>
        </p:nvGrpSpPr>
        <p:grpSpPr>
          <a:xfrm>
            <a:off x="4915484" y="5531205"/>
            <a:ext cx="4133267" cy="915944"/>
            <a:chOff x="4676265" y="5103911"/>
            <a:chExt cx="4133267" cy="9159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A0BB98A-5786-EB8F-9BB3-5F891CCB645A}"/>
                </a:ext>
              </a:extLst>
            </p:cNvPr>
            <p:cNvGrpSpPr/>
            <p:nvPr/>
          </p:nvGrpSpPr>
          <p:grpSpPr>
            <a:xfrm>
              <a:off x="4676265" y="5103911"/>
              <a:ext cx="4133267" cy="307777"/>
              <a:chOff x="3018030" y="625151"/>
              <a:chExt cx="4849097" cy="307777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4A6384D-407A-A54C-8A51-350EE4265999}"/>
                  </a:ext>
                </a:extLst>
              </p:cNvPr>
              <p:cNvSpPr txBox="1"/>
              <p:nvPr/>
            </p:nvSpPr>
            <p:spPr>
              <a:xfrm>
                <a:off x="3247290" y="625151"/>
                <a:ext cx="4619837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Building REMOVED (Vacant Parcel)</a:t>
                </a:r>
              </a:p>
            </p:txBody>
          </p:sp>
          <p:pic>
            <p:nvPicPr>
              <p:cNvPr id="23" name="Picture 22" descr="Shape&#10;&#10;Description automatically generated">
                <a:extLst>
                  <a:ext uri="{FF2B5EF4-FFF2-40B4-BE49-F238E27FC236}">
                    <a16:creationId xmlns:a16="http://schemas.microsoft.com/office/drawing/2014/main" id="{43204199-11C2-ED60-2F31-A21FBD6AF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8030" y="625152"/>
                <a:ext cx="283484" cy="307776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59422A-217C-1D91-E602-BD4A4FD0FEB6}"/>
                </a:ext>
              </a:extLst>
            </p:cNvPr>
            <p:cNvGrpSpPr/>
            <p:nvPr/>
          </p:nvGrpSpPr>
          <p:grpSpPr>
            <a:xfrm>
              <a:off x="4677362" y="5408704"/>
              <a:ext cx="4132169" cy="308195"/>
              <a:chOff x="3018030" y="625150"/>
              <a:chExt cx="4847810" cy="30819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C63792-A36B-9EE6-0F79-0BDD37245D14}"/>
                  </a:ext>
                </a:extLst>
              </p:cNvPr>
              <p:cNvSpPr txBox="1"/>
              <p:nvPr/>
            </p:nvSpPr>
            <p:spPr>
              <a:xfrm>
                <a:off x="3247292" y="625151"/>
                <a:ext cx="4618548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ACQUISITION or Buyout Property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A8F4430-63A4-99F1-105C-6FA32455A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8030" y="625150"/>
                <a:ext cx="301932" cy="308195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B89B6F0-C474-3CE4-1598-3811472FF948}"/>
                </a:ext>
              </a:extLst>
            </p:cNvPr>
            <p:cNvGrpSpPr/>
            <p:nvPr/>
          </p:nvGrpSpPr>
          <p:grpSpPr>
            <a:xfrm>
              <a:off x="4676861" y="5711903"/>
              <a:ext cx="4132670" cy="307952"/>
              <a:chOff x="4763090" y="318900"/>
              <a:chExt cx="4848396" cy="30795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136BA5-DAA0-08FA-EC74-A6488EF98ABA}"/>
                  </a:ext>
                </a:extLst>
              </p:cNvPr>
              <p:cNvSpPr txBox="1"/>
              <p:nvPr/>
            </p:nvSpPr>
            <p:spPr>
              <a:xfrm>
                <a:off x="5067160" y="319075"/>
                <a:ext cx="4544326" cy="307777"/>
              </a:xfrm>
              <a:prstGeom prst="rect">
                <a:avLst/>
              </a:prstGeom>
              <a:solidFill>
                <a:srgbClr val="EFECE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Mitigation RECONSTRUCTION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424A0C2-5767-4E2F-13B1-ADAB792A0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763090" y="318900"/>
                <a:ext cx="312020" cy="30795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10642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1533</TotalTime>
  <Words>139</Words>
  <Application>Microsoft Office PowerPoint</Application>
  <PresentationFormat>On-screen Show (4:3)</PresentationFormat>
  <Paragraphs>34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Behrang Bidadian</dc:creator>
  <cp:lastModifiedBy>Anahita Mahmoudi</cp:lastModifiedBy>
  <cp:revision>65</cp:revision>
  <dcterms:created xsi:type="dcterms:W3CDTF">2023-03-08T22:14:38Z</dcterms:created>
  <dcterms:modified xsi:type="dcterms:W3CDTF">2024-11-06T16:41:53Z</dcterms:modified>
</cp:coreProperties>
</file>