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71A6-0B0B-4DCB-E5A9-0E21EA0C1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48E8F-ED58-0E8F-E1E7-6663FB9B9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14659-8AFE-2C0E-6A8E-2BA1B0473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305F-E9AA-4B41-85B4-C55C827274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C0478-6681-40BD-5F81-43D0FB28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08653-725B-F129-7F57-78720B9D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D11-2507-4FE2-85C0-59744B56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4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A517-8E5B-92A7-D8C9-76381DF3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C1ECB-F855-BCDC-F2F0-DC0128EBC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721CD-87B8-C78A-2AB1-1C1BB642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305F-E9AA-4B41-85B4-C55C827274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77327-E945-8293-0624-59BBB5FE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CF070-1399-F3E3-5FD5-7E8AE5CA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D11-2507-4FE2-85C0-59744B56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4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8C7A4C-AF22-36E6-CB36-126E313F3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366A6-7BAF-A2AF-C05C-1BACA8716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0968A-29C2-C558-A402-50853711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305F-E9AA-4B41-85B4-C55C827274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35094-1D86-7DF2-B136-60206694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ED59F-2321-AB3C-6CF8-459C3FED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D11-2507-4FE2-85C0-59744B56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02C45-CCFC-EDFB-6BC1-3CE9E12A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6D29C-CC99-0887-D1CB-5DFD20B99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6794D-8975-217E-A485-E927D114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305F-E9AA-4B41-85B4-C55C827274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D1E4F-E15D-873F-9B0C-B08C947E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A93C0-1F78-2CC3-6E85-EC95AAED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D11-2507-4FE2-85C0-59744B56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D32C-61FF-F462-F4AE-6EBBDBE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311C8-A7A7-0D72-2877-1CB372A8D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D1FD5-0051-FB3C-18D9-16AB54CE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305F-E9AA-4B41-85B4-C55C827274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A56E4-8BC6-99BE-3831-8A1834A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D7CF7-3FC7-E3E0-F16D-F774F21E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D11-2507-4FE2-85C0-59744B56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5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98A0E-1DC2-A313-5E87-956E1611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7D2F6-6FDB-EF4A-99DC-D1618AF8D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35E7A-CB1D-B8E2-64E6-1E5240BDC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A14A4-DECB-49E9-5E58-7327F807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305F-E9AA-4B41-85B4-C55C827274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9151D-CBD0-E074-97E8-3609AA75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6702F-6C94-2721-7B46-F6774B99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D11-2507-4FE2-85C0-59744B56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0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F03E-8CF1-8479-E97E-FA9CDE3B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97712-5256-61D0-BF72-4FF517940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6EA70-F246-E88A-2E82-7F45D9146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84737-14C3-606A-791F-A5F048544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4A9CA-873F-2BEF-EC84-65F08E7DE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40C06-28B7-06F8-02E6-EDEC5CE71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305F-E9AA-4B41-85B4-C55C827274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5294BC-36D4-BA86-3E57-A2727FAD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B0B51C-C34D-C5C7-1B06-7ECB642B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D11-2507-4FE2-85C0-59744B56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4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F23F-A1C8-6090-4350-CF0231BA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BEF74-778F-5D6A-17AA-8CB6CFAB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305F-E9AA-4B41-85B4-C55C827274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E6C45-061E-75CD-4459-9F3A4011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9A168-897D-E5A9-E2B6-C14068F7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D11-2507-4FE2-85C0-59744B56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FD0B2-9179-A6A6-B2D2-A7000889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305F-E9AA-4B41-85B4-C55C827274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ED741-D6AC-0295-A9A7-46280FCF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49D46-6E09-614E-4C56-8C7DA078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D11-2507-4FE2-85C0-59744B56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8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1F24-0A67-2A9B-5EF1-C218CAC0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23793-FD6C-8CDA-F4F2-CAD04399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1EE5F-7E61-2F97-1CB9-28C626FEF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FD83C-BC41-4FCD-E658-005E5F6E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305F-E9AA-4B41-85B4-C55C827274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5FA2C-3FF3-C8DD-B9E9-EC2B3848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1C3B9-5C00-A266-38DD-A85BF417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D11-2507-4FE2-85C0-59744B56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7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FC19-1349-4459-3B2B-575E7358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75D63-E3AF-6ABB-4E33-205FF332D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6AF38-F7A5-8427-527C-9861C7A7F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D039C-51AA-7F7E-08A4-21485085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6305F-E9AA-4B41-85B4-C55C827274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BB2CB-7004-0740-A43B-008FB4B3B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8C3DC-61C4-874E-6CCF-AD11B385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A2D11-2507-4FE2-85C0-59744B56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87B40-6B79-088E-EDEC-7D5664E3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84F5D-9161-7ADE-7625-455F7D9F8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06FFC-B139-AAD7-8F5F-6FB02AD59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86305F-E9AA-4B41-85B4-C55C82727430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0B8B-371D-CE82-39E5-2ED65045D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579DD-D5B2-BDD4-8274-6D919DF96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CA2D11-2507-4FE2-85C0-59744B562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332568">
            <a:off x="6664257" y="2869341"/>
            <a:ext cx="2297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South Branch Potomac River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3"/>
          <a:stretch/>
        </p:blipFill>
        <p:spPr>
          <a:xfrm>
            <a:off x="42294" y="286728"/>
            <a:ext cx="12107411" cy="655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8281543">
            <a:off x="3338474" y="5023520"/>
            <a:ext cx="2618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South Branch Potomac River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BDEF164-A6DE-5677-3F63-7B6B047BDF37}"/>
              </a:ext>
            </a:extLst>
          </p:cNvPr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6C367-F3F8-B6F9-46EB-3FFE59DDC719}"/>
              </a:ext>
            </a:extLst>
          </p:cNvPr>
          <p:cNvSpPr txBox="1"/>
          <p:nvPr/>
        </p:nvSpPr>
        <p:spPr>
          <a:xfrm>
            <a:off x="7460477" y="152545"/>
            <a:ext cx="658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Hampshire Unincorporated Area, WV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24513-8C09-C1A1-EC4E-00DD9B77A6D4}"/>
              </a:ext>
            </a:extLst>
          </p:cNvPr>
          <p:cNvSpPr txBox="1"/>
          <p:nvPr/>
        </p:nvSpPr>
        <p:spPr>
          <a:xfrm>
            <a:off x="1563276" y="9099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Annual Chance (100-year) </a:t>
            </a:r>
          </a:p>
        </p:txBody>
      </p:sp>
      <p:pic>
        <p:nvPicPr>
          <p:cNvPr id="14" name="Picture 13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70C34B37-43C4-A0C2-ED58-578334E25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1</cp:revision>
  <dcterms:created xsi:type="dcterms:W3CDTF">2024-12-12T17:59:15Z</dcterms:created>
  <dcterms:modified xsi:type="dcterms:W3CDTF">2024-12-12T17:59:33Z</dcterms:modified>
</cp:coreProperties>
</file>