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2767-8233-23BC-2DAA-FB55856A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3AD06-82CF-8E80-612A-5BE8965A8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E00F8-7AFC-6D2E-0906-60C4E5C8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11DFB-62FA-D89E-56CA-C0890F0C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29D0-957C-BB8F-3401-AC7617A6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FBDD-4BA3-F099-0DA1-52ED9FBE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8E1DF-CA00-C364-4CF8-F8285D173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26661-9E8A-735B-082E-2A6D01A6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22703-9C0B-619B-CB46-DEC9EBB7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B196-39A3-E347-6C77-23523584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5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903A8-100A-851C-43CF-94E8470E7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A5528-7C00-9BB4-978B-9CDBF5B0F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7479C-8FB2-47D9-D26D-1B37639E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3E992-8AB6-B167-B46B-5314BEA5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791F-94DC-A625-D54E-60067DFD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7510-F085-D1DC-F01D-FFD4750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AA1-2B6F-E8E9-4CC0-6EBA2ECD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70EA5-FC63-7386-FE5C-8EED2939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CEE5-3285-AFAC-3483-C28C7673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4713-A062-2D8A-ABC3-4CAAA5D9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E733-D93D-E3B7-B459-449BBDA0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F339-227D-4F16-62B3-3F94145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608B-BC3F-9597-00E6-8F5A16D4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B527E-301F-F88B-2429-560491FA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57AF-345A-2E13-43CF-2DAE09D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45E4-DE26-1486-C2CC-BAE7262E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AE788-26E9-C7F3-9D71-5D0BE2724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146A2-5C5A-C54C-24A4-0B715B867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5E0C1-51ED-0192-5996-8BAD8F59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78209-70D0-46D4-404F-FAB235E6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6169E-40C4-B80E-FF1E-05CC8D5D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3E1D-9A02-9613-266C-B089C4BC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EAA8-8AA5-BF57-333D-8C2AD9C1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B419A-6645-7178-476E-3085F60AB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EF791-3B20-04A3-AB4E-5CF399478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A6A25-2678-3F5A-9957-7CAEF34DE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BA1E5-2856-3246-A5AC-00579659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AB734-41FD-992A-EC27-E8950253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BA68F-C38E-F9B5-92BF-D825F3C6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6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16A8-F167-3C97-A536-EA27DF22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20F59-711B-81A7-0C38-33A44C8A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2A08B-6CAE-0FEA-1A31-6B0CCFE8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D61C0-1CF3-1D2E-3E10-992CCD85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D1D49-C996-9C1B-C586-DB7202AB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3B2AB-2B4B-CD82-4B8F-F8FA162A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BA7D9-EF2F-48B7-B23F-EF2C31FA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21CB-4883-1F0F-3EC0-1AEECBE2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EFC4-5272-3199-F5C5-E705A820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DA31A-8E68-A755-771A-441B91EA2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385D-E0C3-ED72-C64B-48C6184B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B2DEC-A774-E737-C8B6-19F5398A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E4AA1-2CF5-B9AB-A6C3-3B71622F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4C61-9CED-B248-C94F-77E6855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32CBC-F8B1-E4E2-E7C3-5CFF31A1D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F7E3B-5A5E-822D-049F-B8147279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EFE27-7E77-D76D-6981-B924352A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57C62-4B7B-E0E3-89CF-76257505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7A25-27A9-27B9-3D7F-2B8B9FEB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17A87-A1C6-2C20-C407-0E9E4D9E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EB11B-E35D-79FC-F9F2-C8C591D1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2B7A-9FF5-18E6-F25F-CD7E017DF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2B7BFF-D9AD-4BFE-A732-818CFC93FDC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936B-D40E-CDDC-A989-8A716C862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B08C-F294-DB69-B3F5-02A9407E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2F695-85DD-4C26-AF9C-0B363AB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8688"/>
            <a:ext cx="12120111" cy="68175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030462">
            <a:off x="7942352" y="5000543"/>
            <a:ext cx="234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Greenbrier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2502" y="2438498"/>
            <a:ext cx="234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Knapp Creek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0575" y="3228975"/>
            <a:ext cx="723900" cy="3000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31197" y="1732958"/>
            <a:ext cx="1439228" cy="1514852"/>
            <a:chOff x="3231197" y="1732958"/>
            <a:chExt cx="1439228" cy="1514852"/>
          </a:xfrm>
        </p:grpSpPr>
        <p:grpSp>
          <p:nvGrpSpPr>
            <p:cNvPr id="7" name="Group 6"/>
            <p:cNvGrpSpPr/>
            <p:nvPr/>
          </p:nvGrpSpPr>
          <p:grpSpPr>
            <a:xfrm>
              <a:off x="3231197" y="1737748"/>
              <a:ext cx="1420582" cy="1385624"/>
              <a:chOff x="3231197" y="1737748"/>
              <a:chExt cx="1420582" cy="138562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2401" y="1753623"/>
                <a:ext cx="1318174" cy="136974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231197" y="1737748"/>
                <a:ext cx="1420582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00" b="1" dirty="0"/>
                  <a:t>309 8th St, Marlinton, WV, 24954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255981" y="1732958"/>
              <a:ext cx="1344594" cy="1390413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3159216">
              <a:off x="4305300" y="2998934"/>
              <a:ext cx="365125" cy="24887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2" y="1732958"/>
            <a:ext cx="1047750" cy="14287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31401A-2A67-FCA6-D734-F2381CB606B8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8210E-5CD3-7297-425C-8F3F524AE6CA}"/>
              </a:ext>
            </a:extLst>
          </p:cNvPr>
          <p:cNvSpPr txBox="1"/>
          <p:nvPr/>
        </p:nvSpPr>
        <p:spPr>
          <a:xfrm>
            <a:off x="9436933" y="135570"/>
            <a:ext cx="375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Marlinton, WV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B9CF4-0CB2-5532-E036-2023FD45C8B4}"/>
              </a:ext>
            </a:extLst>
          </p:cNvPr>
          <p:cNvSpPr txBox="1"/>
          <p:nvPr/>
        </p:nvSpPr>
        <p:spPr>
          <a:xfrm>
            <a:off x="2106201" y="9099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pic>
        <p:nvPicPr>
          <p:cNvPr id="19" name="Picture 18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8357861E-FD54-A3EE-AF22-7DD9627B0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2024-12-12T17:56:20Z</dcterms:created>
  <dcterms:modified xsi:type="dcterms:W3CDTF">2024-12-12T17:56:41Z</dcterms:modified>
</cp:coreProperties>
</file>