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306" r:id="rId2"/>
    <p:sldId id="30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6" autoAdjust="0"/>
    <p:restoredTop sz="94660"/>
  </p:normalViewPr>
  <p:slideViewPr>
    <p:cSldViewPr snapToGrid="0">
      <p:cViewPr varScale="1">
        <p:scale>
          <a:sx n="98" d="100"/>
          <a:sy n="98" d="100"/>
        </p:scale>
        <p:origin x="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3459EC-481F-44C6-9E65-68BA2623CACE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C90A9D-0BD6-4925-A685-5DDB057E2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700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81D74A-BECD-402C-A0D6-7F67E06FAF3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0838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81D74A-BECD-402C-A0D6-7F67E06FAF3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863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F1698-AB87-ABE4-8301-89695A8844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A606BB-4A2A-0077-93B7-4D71181017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6C75ED-3535-2FA9-2300-B895E0046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B711D-2231-4DF1-88EB-3C12935DBC5D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86278C-FC24-2D9F-B4AB-1AB66E35C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B73156-FE78-9753-1D7C-603BAB9D4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EE50D-9430-41D4-BF25-E7713588B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573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21223-4581-068E-98A4-CA42FC11A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141C41-7E52-3BAE-35B1-4CB1788460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5652F9-9D6E-8035-7FD3-01D3BB7F7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B711D-2231-4DF1-88EB-3C12935DBC5D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1B7BEA-4F67-012B-2BA3-F7F4208E4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2B509E-27F6-0129-9C91-9C3892A67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EE50D-9430-41D4-BF25-E7713588B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83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BD219BD-FF4F-C620-0E10-5D4F59C4A9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8B3185-63D0-D816-0D80-589CCF28B8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401436-DFD4-E7F6-01A3-DE4EFD1DE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B711D-2231-4DF1-88EB-3C12935DBC5D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2CD90D-8D6C-BB7C-56B6-6CA52EA8C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1602D8-7639-6BAA-81AC-BF1A90411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EE50D-9430-41D4-BF25-E7713588B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952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EE66F-26B9-C315-3283-5F37B7DCD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E1CD4B-FD0B-0B0C-5540-19FD67A9B1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B831FE-6103-12B8-3E27-DE9750B06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B711D-2231-4DF1-88EB-3C12935DBC5D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E2CB5B-EDEA-9E78-598D-4977D50C7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8E3FFD-47FC-8DA5-BB9B-972E6869B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EE50D-9430-41D4-BF25-E7713588B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895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A573C-C250-2670-4F5F-0097CCD2E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714F8C-CBCA-A028-E14A-CCAFD188D7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A1AEC1-22A0-1A79-F123-675EA43AA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B711D-2231-4DF1-88EB-3C12935DBC5D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49F5A0-A01F-579A-E3E0-54D628FAF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4A49B3-8432-64A8-B28F-FEFA28ABF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EE50D-9430-41D4-BF25-E7713588B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847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52456-711A-F5B5-3D82-6CA5FDA10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4E6880-848F-1C6E-0CA8-982293BCB1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051771-B7CA-DB3A-0296-3401717140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893CBF-A6E0-96DF-1C93-4C83472D1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B711D-2231-4DF1-88EB-3C12935DBC5D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E76844-1C10-1288-407A-1AF8F8FA2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8E1AA4-B7A0-9EF9-37D9-2D20B9F93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EE50D-9430-41D4-BF25-E7713588B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460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E1870-EE2A-1772-5F88-906750F15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8D0297-C772-6038-C40A-91462F06E7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E532B7-21FF-9217-7371-4226F61F65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8B0792-D505-3A45-5250-C1C25C578F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D69F7B-0B10-93D3-7009-AD8F727F69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61D1CE-9F38-1CE8-0E3D-B519DFE3F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B711D-2231-4DF1-88EB-3C12935DBC5D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B401FDC-369D-E062-2B2B-2580AFEC0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068835-19D1-E4A9-8E08-2785201B8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EE50D-9430-41D4-BF25-E7713588B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953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251BC-C4C5-D5DF-F5D8-B3D5C281E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500D37-47D6-AE34-F5B2-BEA8D861D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B711D-2231-4DF1-88EB-3C12935DBC5D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F25209-93B7-4729-05D4-FC77AE84F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C01225-3ACB-7A4B-BD13-19904E5EB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EE50D-9430-41D4-BF25-E7713588B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074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C5A3B3-3C8A-24F8-FB4F-8AAE1220D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B711D-2231-4DF1-88EB-3C12935DBC5D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3EF6A6-7FFA-6262-4588-75B07F5B9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3866C2-393A-6C1C-30A8-FA68D3079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EE50D-9430-41D4-BF25-E7713588B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938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69816-C785-C579-07E5-EA094A14E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4261B3-CA41-287F-3C6F-1305653261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2A11B1-EDE8-D88E-44DE-9837FEF7E6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CFEC40-96D6-A523-8062-7C592E8DB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B711D-2231-4DF1-88EB-3C12935DBC5D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4BB0FD-D538-C8C4-12FA-4EB63E92E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D68FD8-3F5D-7AA2-F50C-D5EF7FA71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EE50D-9430-41D4-BF25-E7713588B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126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820A0-766C-EE54-F8AB-ECD24ED78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7497DA-929D-E667-0003-2C88206FB8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B7813B-EF90-C873-64D1-535D261EED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7676F2-915A-52F9-C43B-6EDA5187F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B711D-2231-4DF1-88EB-3C12935DBC5D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F0C4B6-E0A7-3BDC-6BD0-284024B2D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0B623C-28AD-B9EE-E71F-3E6DBD76A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EE50D-9430-41D4-BF25-E7713588B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216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EC1442-6AFA-7494-0B6A-AFF56937B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7707A3-A42B-8C71-C747-4E5032716D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25733C-9031-5627-A341-941640C831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39B711D-2231-4DF1-88EB-3C12935DBC5D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CA43BA-37E7-5F18-453C-71DB157669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D8B94E-CB23-6327-0FBE-DFBA957873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B1EE50D-9430-41D4-BF25-E7713588B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414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3.png"/><Relationship Id="rId5" Type="http://schemas.openxmlformats.org/officeDocument/2006/relationships/image" Target="../media/image8.jpg"/><Relationship Id="rId10" Type="http://schemas.openxmlformats.org/officeDocument/2006/relationships/image" Target="../media/image12.png"/><Relationship Id="rId4" Type="http://schemas.openxmlformats.org/officeDocument/2006/relationships/image" Target="../media/image4.jp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03074329-E234-C503-3FB3-57A1F21CCD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51290"/>
            <a:ext cx="12188188" cy="685585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E770C979-47A3-4EC0-BA14-C54BD2F95A1C}"/>
              </a:ext>
            </a:extLst>
          </p:cNvPr>
          <p:cNvSpPr txBox="1">
            <a:spLocks/>
          </p:cNvSpPr>
          <p:nvPr/>
        </p:nvSpPr>
        <p:spPr>
          <a:xfrm>
            <a:off x="0" y="-36710"/>
            <a:ext cx="12192000" cy="63869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4625" algn="ctr"/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174046-F065-B382-BDB4-BE39290504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10650" y="976721"/>
            <a:ext cx="2597588" cy="1413836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32F8FC1-2A4C-95F8-1A47-EFA5D4EA9AA4}"/>
              </a:ext>
            </a:extLst>
          </p:cNvPr>
          <p:cNvSpPr txBox="1"/>
          <p:nvPr/>
        </p:nvSpPr>
        <p:spPr>
          <a:xfrm>
            <a:off x="9505218" y="113208"/>
            <a:ext cx="49434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Northfork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WV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B788CF-DA3C-D9E2-EA70-2B78F29DEB8B}"/>
              </a:ext>
            </a:extLst>
          </p:cNvPr>
          <p:cNvSpPr txBox="1"/>
          <p:nvPr/>
        </p:nvSpPr>
        <p:spPr>
          <a:xfrm rot="1526608">
            <a:off x="3790552" y="4724973"/>
            <a:ext cx="21466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/>
            <a:r>
              <a:rPr lang="en-US" sz="1100" b="1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North Fork Elkhorn Creek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87AAA6C-0975-3825-6B61-B964824E711A}"/>
              </a:ext>
            </a:extLst>
          </p:cNvPr>
          <p:cNvGrpSpPr/>
          <p:nvPr/>
        </p:nvGrpSpPr>
        <p:grpSpPr>
          <a:xfrm>
            <a:off x="6200775" y="5554870"/>
            <a:ext cx="251092" cy="677557"/>
            <a:chOff x="8739740" y="5409399"/>
            <a:chExt cx="211756" cy="571410"/>
          </a:xfrm>
        </p:grpSpPr>
        <p:pic>
          <p:nvPicPr>
            <p:cNvPr id="7" name="Picture 2" descr="U.S. Route 52 in West Virginia - Wikipedia">
              <a:extLst>
                <a:ext uri="{FF2B5EF4-FFF2-40B4-BE49-F238E27FC236}">
                  <a16:creationId xmlns:a16="http://schemas.microsoft.com/office/drawing/2014/main" id="{FADEEC1F-4C5A-7438-C61E-C0D6BE8878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39740" y="5409399"/>
              <a:ext cx="211756" cy="2117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F9C769E-1382-5BDD-55A6-180BD24D4C08}"/>
                </a:ext>
              </a:extLst>
            </p:cNvPr>
            <p:cNvCxnSpPr>
              <a:stCxn id="7" idx="2"/>
            </p:cNvCxnSpPr>
            <p:nvPr/>
          </p:nvCxnSpPr>
          <p:spPr>
            <a:xfrm flipH="1">
              <a:off x="8835992" y="5621155"/>
              <a:ext cx="9626" cy="35965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17305215-3350-8C44-4270-0B96D1AB55B4}"/>
              </a:ext>
            </a:extLst>
          </p:cNvPr>
          <p:cNvGrpSpPr/>
          <p:nvPr/>
        </p:nvGrpSpPr>
        <p:grpSpPr>
          <a:xfrm>
            <a:off x="332034" y="5090614"/>
            <a:ext cx="2565235" cy="1593694"/>
            <a:chOff x="604838" y="4368230"/>
            <a:chExt cx="2700289" cy="1656177"/>
          </a:xfrm>
        </p:grpSpPr>
        <p:pic>
          <p:nvPicPr>
            <p:cNvPr id="9" name="Picture 8" descr="A close-up of a price list&#10;&#10;Description automatically generated">
              <a:extLst>
                <a:ext uri="{FF2B5EF4-FFF2-40B4-BE49-F238E27FC236}">
                  <a16:creationId xmlns:a16="http://schemas.microsoft.com/office/drawing/2014/main" id="{35B1640D-8537-4546-9B5B-8795FA8C835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838" y="4368230"/>
              <a:ext cx="2700289" cy="1656177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D5DA702-F93F-0DD5-6603-CAAC76477746}"/>
                </a:ext>
              </a:extLst>
            </p:cNvPr>
            <p:cNvSpPr txBox="1"/>
            <p:nvPr/>
          </p:nvSpPr>
          <p:spPr>
            <a:xfrm>
              <a:off x="1368936" y="5647497"/>
              <a:ext cx="112341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4625"/>
              <a:r>
                <a:rPr lang="en-US" sz="1050" b="1" dirty="0">
                  <a:solidFill>
                    <a:srgbClr val="ECF3ED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Properties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1AFEECBA-330E-94BF-1122-FE3448B0C101}"/>
              </a:ext>
            </a:extLst>
          </p:cNvPr>
          <p:cNvSpPr txBox="1"/>
          <p:nvPr/>
        </p:nvSpPr>
        <p:spPr>
          <a:xfrm>
            <a:off x="8885299" y="2078964"/>
            <a:ext cx="1667189" cy="31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/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Plan  </a:t>
            </a:r>
          </a:p>
        </p:txBody>
      </p:sp>
      <p:pic>
        <p:nvPicPr>
          <p:cNvPr id="18" name="Picture 17" descr="A bird flying over a map of a town&#10;&#10;Description automatically generated">
            <a:extLst>
              <a:ext uri="{FF2B5EF4-FFF2-40B4-BE49-F238E27FC236}">
                <a16:creationId xmlns:a16="http://schemas.microsoft.com/office/drawing/2014/main" id="{3FB3D5E7-61DF-4433-A1D0-80AFAAA444C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83" y="53434"/>
            <a:ext cx="587597" cy="55259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5D88A5A-4E13-1EB6-FFB2-951C6E76FBCF}"/>
              </a:ext>
            </a:extLst>
          </p:cNvPr>
          <p:cNvSpPr txBox="1"/>
          <p:nvPr/>
        </p:nvSpPr>
        <p:spPr>
          <a:xfrm>
            <a:off x="1247775" y="70852"/>
            <a:ext cx="5797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FEMA 1% +Annual Chance (100-year) 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6653703-2358-5AE6-6DF1-72CB90EECCE5}"/>
              </a:ext>
            </a:extLst>
          </p:cNvPr>
          <p:cNvGrpSpPr/>
          <p:nvPr/>
        </p:nvGrpSpPr>
        <p:grpSpPr>
          <a:xfrm>
            <a:off x="2640826" y="3399984"/>
            <a:ext cx="1619864" cy="1111078"/>
            <a:chOff x="2640826" y="3399984"/>
            <a:chExt cx="1619864" cy="1111078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9AC948B2-328A-EFC6-5651-F962C73A2C7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640826" y="3399984"/>
              <a:ext cx="1619864" cy="876550"/>
            </a:xfrm>
            <a:prstGeom prst="rect">
              <a:avLst/>
            </a:prstGeom>
            <a:ln w="28575">
              <a:solidFill>
                <a:srgbClr val="FFFF00"/>
              </a:solidFill>
            </a:ln>
          </p:spPr>
        </p:pic>
        <p:sp>
          <p:nvSpPr>
            <p:cNvPr id="22" name="Arrow: Right 21">
              <a:extLst>
                <a:ext uri="{FF2B5EF4-FFF2-40B4-BE49-F238E27FC236}">
                  <a16:creationId xmlns:a16="http://schemas.microsoft.com/office/drawing/2014/main" id="{B2214503-ED7A-1417-1101-964AAF6242A1}"/>
                </a:ext>
              </a:extLst>
            </p:cNvPr>
            <p:cNvSpPr/>
            <p:nvPr/>
          </p:nvSpPr>
          <p:spPr>
            <a:xfrm rot="8958615">
              <a:off x="3564316" y="4324600"/>
              <a:ext cx="239519" cy="186462"/>
            </a:xfrm>
            <a:prstGeom prst="rightArrow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72367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03074329-E234-C503-3FB3-57A1F21CCD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8766" y="2145"/>
            <a:ext cx="12188188" cy="6855855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E770C979-47A3-4EC0-BA14-C54BD2F95A1C}"/>
              </a:ext>
            </a:extLst>
          </p:cNvPr>
          <p:cNvSpPr txBox="1">
            <a:spLocks/>
          </p:cNvSpPr>
          <p:nvPr/>
        </p:nvSpPr>
        <p:spPr>
          <a:xfrm>
            <a:off x="0" y="-36710"/>
            <a:ext cx="12192000" cy="63869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4625" algn="ctr"/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2F8FC1-2A4C-95F8-1A47-EFA5D4EA9AA4}"/>
              </a:ext>
            </a:extLst>
          </p:cNvPr>
          <p:cNvSpPr txBox="1"/>
          <p:nvPr/>
        </p:nvSpPr>
        <p:spPr>
          <a:xfrm>
            <a:off x="9505218" y="113208"/>
            <a:ext cx="49434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Northfork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WV</a:t>
            </a:r>
            <a:endParaRPr lang="en-US" sz="240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7305215-3350-8C44-4270-0B96D1AB55B4}"/>
              </a:ext>
            </a:extLst>
          </p:cNvPr>
          <p:cNvGrpSpPr/>
          <p:nvPr/>
        </p:nvGrpSpPr>
        <p:grpSpPr>
          <a:xfrm>
            <a:off x="332034" y="5090614"/>
            <a:ext cx="2565235" cy="1593694"/>
            <a:chOff x="604838" y="4368230"/>
            <a:chExt cx="2700289" cy="1656177"/>
          </a:xfrm>
        </p:grpSpPr>
        <p:pic>
          <p:nvPicPr>
            <p:cNvPr id="9" name="Picture 8" descr="A close-up of a price list&#10;&#10;Description automatically generated">
              <a:extLst>
                <a:ext uri="{FF2B5EF4-FFF2-40B4-BE49-F238E27FC236}">
                  <a16:creationId xmlns:a16="http://schemas.microsoft.com/office/drawing/2014/main" id="{35B1640D-8537-4546-9B5B-8795FA8C83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838" y="4368230"/>
              <a:ext cx="2700289" cy="1656177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D5DA702-F93F-0DD5-6603-CAAC76477746}"/>
                </a:ext>
              </a:extLst>
            </p:cNvPr>
            <p:cNvSpPr txBox="1"/>
            <p:nvPr/>
          </p:nvSpPr>
          <p:spPr>
            <a:xfrm>
              <a:off x="1368936" y="5647497"/>
              <a:ext cx="112341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4625"/>
              <a:r>
                <a:rPr lang="en-US" sz="1050" b="1" dirty="0">
                  <a:solidFill>
                    <a:srgbClr val="ECF3ED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Properties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D447FD2-B76F-B6B0-2E7D-5FA97E09DC79}"/>
              </a:ext>
            </a:extLst>
          </p:cNvPr>
          <p:cNvGrpSpPr/>
          <p:nvPr/>
        </p:nvGrpSpPr>
        <p:grpSpPr>
          <a:xfrm>
            <a:off x="9505218" y="4753961"/>
            <a:ext cx="2260854" cy="1829317"/>
            <a:chOff x="9505218" y="4753961"/>
            <a:chExt cx="2260854" cy="182931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7174046-F065-B382-BDB4-BE39290504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611891" y="4753961"/>
              <a:ext cx="2154181" cy="1790462"/>
            </a:xfrm>
            <a:prstGeom prst="rect">
              <a:avLst/>
            </a:prstGeom>
            <a:ln w="28575">
              <a:solidFill>
                <a:schemeClr val="bg1"/>
              </a:solidFill>
            </a:ln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AFEECBA-330E-94BF-1122-FE3448B0C101}"/>
                </a:ext>
              </a:extLst>
            </p:cNvPr>
            <p:cNvSpPr txBox="1"/>
            <p:nvPr/>
          </p:nvSpPr>
          <p:spPr>
            <a:xfrm>
              <a:off x="9505218" y="6271685"/>
              <a:ext cx="1667189" cy="311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4625"/>
              <a:r>
                <a:rPr lang="en-US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Key Plan  </a:t>
              </a:r>
            </a:p>
          </p:txBody>
        </p:sp>
      </p:grpSp>
      <p:pic>
        <p:nvPicPr>
          <p:cNvPr id="18" name="Picture 17" descr="A bird flying over a map of a town&#10;&#10;Description automatically generated">
            <a:extLst>
              <a:ext uri="{FF2B5EF4-FFF2-40B4-BE49-F238E27FC236}">
                <a16:creationId xmlns:a16="http://schemas.microsoft.com/office/drawing/2014/main" id="{3FB3D5E7-61DF-4433-A1D0-80AFAAA444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83" y="53434"/>
            <a:ext cx="587597" cy="55259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5D88A5A-4E13-1EB6-FFB2-951C6E76FBCF}"/>
              </a:ext>
            </a:extLst>
          </p:cNvPr>
          <p:cNvSpPr txBox="1"/>
          <p:nvPr/>
        </p:nvSpPr>
        <p:spPr>
          <a:xfrm>
            <a:off x="1247775" y="70852"/>
            <a:ext cx="5797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FEMA 1% +Annual Chance (100-year)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57ACAD-DCE6-21C3-5AF2-FF14B59A0076}"/>
              </a:ext>
            </a:extLst>
          </p:cNvPr>
          <p:cNvSpPr txBox="1"/>
          <p:nvPr/>
        </p:nvSpPr>
        <p:spPr>
          <a:xfrm rot="170899">
            <a:off x="3645276" y="3572467"/>
            <a:ext cx="21466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/>
            <a:r>
              <a:rPr lang="en-US" sz="1100" b="1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North Fork Elkhorn Creek</a:t>
            </a:r>
          </a:p>
        </p:txBody>
      </p:sp>
      <p:pic>
        <p:nvPicPr>
          <p:cNvPr id="1028" name="Picture 4" descr="Norfolk and Western Railway - Wikipedia">
            <a:extLst>
              <a:ext uri="{FF2B5EF4-FFF2-40B4-BE49-F238E27FC236}">
                <a16:creationId xmlns:a16="http://schemas.microsoft.com/office/drawing/2014/main" id="{FE70F30A-0425-C803-F517-8FD56F6634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158" y="2535668"/>
            <a:ext cx="428645" cy="428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0EECC9A-7A5B-B6AE-BC88-F7C0B8213CF5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1" b="16149"/>
          <a:stretch/>
        </p:blipFill>
        <p:spPr>
          <a:xfrm rot="298856">
            <a:off x="4723766" y="2864290"/>
            <a:ext cx="1012603" cy="95097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DC9A8CD7-EE5B-8C14-9B2D-4C1E1F0B730C}"/>
              </a:ext>
            </a:extLst>
          </p:cNvPr>
          <p:cNvGrpSpPr/>
          <p:nvPr/>
        </p:nvGrpSpPr>
        <p:grpSpPr>
          <a:xfrm>
            <a:off x="3435226" y="4092727"/>
            <a:ext cx="1622905" cy="1314450"/>
            <a:chOff x="3435226" y="4092727"/>
            <a:chExt cx="1622905" cy="1314450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9D8E5CB3-DEFA-E8FD-DCBC-786A6617B8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b="12410"/>
            <a:stretch/>
          </p:blipFill>
          <p:spPr>
            <a:xfrm>
              <a:off x="3435226" y="4092727"/>
              <a:ext cx="1352575" cy="1314450"/>
            </a:xfrm>
            <a:prstGeom prst="rect">
              <a:avLst/>
            </a:prstGeom>
            <a:ln w="28575">
              <a:solidFill>
                <a:srgbClr val="FFFF00"/>
              </a:solidFill>
            </a:ln>
          </p:spPr>
        </p:pic>
        <p:sp>
          <p:nvSpPr>
            <p:cNvPr id="22" name="Arrow: Right 21">
              <a:extLst>
                <a:ext uri="{FF2B5EF4-FFF2-40B4-BE49-F238E27FC236}">
                  <a16:creationId xmlns:a16="http://schemas.microsoft.com/office/drawing/2014/main" id="{54CF5165-C664-1825-4F59-5BFC5D50222C}"/>
                </a:ext>
              </a:extLst>
            </p:cNvPr>
            <p:cNvSpPr/>
            <p:nvPr/>
          </p:nvSpPr>
          <p:spPr>
            <a:xfrm rot="8958615">
              <a:off x="4818612" y="4519432"/>
              <a:ext cx="239519" cy="186462"/>
            </a:xfrm>
            <a:prstGeom prst="rightArrow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75E3201-4952-D150-CD98-AA47EC737E97}"/>
              </a:ext>
            </a:extLst>
          </p:cNvPr>
          <p:cNvGrpSpPr/>
          <p:nvPr/>
        </p:nvGrpSpPr>
        <p:grpSpPr>
          <a:xfrm>
            <a:off x="7065315" y="1999498"/>
            <a:ext cx="1669467" cy="1246892"/>
            <a:chOff x="7065315" y="1999498"/>
            <a:chExt cx="1669467" cy="1246892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3A659DBF-8B46-4BF7-7A4F-BA46B4B14B0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065315" y="1999498"/>
              <a:ext cx="1371807" cy="1153661"/>
            </a:xfrm>
            <a:prstGeom prst="rect">
              <a:avLst/>
            </a:prstGeom>
            <a:ln w="28575">
              <a:solidFill>
                <a:srgbClr val="FFFF00"/>
              </a:solidFill>
            </a:ln>
          </p:spPr>
        </p:pic>
        <p:sp>
          <p:nvSpPr>
            <p:cNvPr id="31" name="Arrow: Right 30">
              <a:extLst>
                <a:ext uri="{FF2B5EF4-FFF2-40B4-BE49-F238E27FC236}">
                  <a16:creationId xmlns:a16="http://schemas.microsoft.com/office/drawing/2014/main" id="{EA9F744E-CDFA-2E93-15AF-C67E324717CF}"/>
                </a:ext>
              </a:extLst>
            </p:cNvPr>
            <p:cNvSpPr/>
            <p:nvPr/>
          </p:nvSpPr>
          <p:spPr>
            <a:xfrm rot="13362444">
              <a:off x="8495263" y="3059928"/>
              <a:ext cx="239519" cy="186462"/>
            </a:xfrm>
            <a:prstGeom prst="rightArrow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5422DD5-73C2-958D-E553-98772D6FF1C6}"/>
              </a:ext>
            </a:extLst>
          </p:cNvPr>
          <p:cNvGrpSpPr/>
          <p:nvPr/>
        </p:nvGrpSpPr>
        <p:grpSpPr>
          <a:xfrm>
            <a:off x="6590967" y="4087561"/>
            <a:ext cx="2137936" cy="1319616"/>
            <a:chOff x="6590967" y="4087561"/>
            <a:chExt cx="2137936" cy="1319616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5E3C17C5-E1FC-D826-09F3-6104ADC765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590967" y="4357057"/>
              <a:ext cx="2137936" cy="1050120"/>
            </a:xfrm>
            <a:prstGeom prst="rect">
              <a:avLst/>
            </a:prstGeom>
            <a:ln w="28575">
              <a:solidFill>
                <a:srgbClr val="FFFF00"/>
              </a:solidFill>
            </a:ln>
          </p:spPr>
        </p:pic>
        <p:sp>
          <p:nvSpPr>
            <p:cNvPr id="35" name="Arrow: Right 34">
              <a:extLst>
                <a:ext uri="{FF2B5EF4-FFF2-40B4-BE49-F238E27FC236}">
                  <a16:creationId xmlns:a16="http://schemas.microsoft.com/office/drawing/2014/main" id="{9ED822D3-66D7-0C06-350E-B9601678362B}"/>
                </a:ext>
              </a:extLst>
            </p:cNvPr>
            <p:cNvSpPr/>
            <p:nvPr/>
          </p:nvSpPr>
          <p:spPr>
            <a:xfrm rot="4182020">
              <a:off x="7900006" y="4114090"/>
              <a:ext cx="239519" cy="186462"/>
            </a:xfrm>
            <a:prstGeom prst="rightArrow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056653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</Words>
  <Application>Microsoft Office PowerPoint</Application>
  <PresentationFormat>Widescreen</PresentationFormat>
  <Paragraphs>12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Aptos</vt:lpstr>
      <vt:lpstr>Aptos Display</vt:lpstr>
      <vt:lpstr>Arial</vt:lpstr>
      <vt:lpstr>Calibri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Anahita Mahmoudi</dc:creator>
  <cp:lastModifiedBy>Anahita Mahmoudi</cp:lastModifiedBy>
  <cp:revision>1</cp:revision>
  <dcterms:created xsi:type="dcterms:W3CDTF">2024-12-12T18:02:35Z</dcterms:created>
  <dcterms:modified xsi:type="dcterms:W3CDTF">2024-12-12T18:03:01Z</dcterms:modified>
</cp:coreProperties>
</file>