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7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0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7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5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5F84-7506-4FD7-80AE-5DE3EB1E1439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858B-2FBE-40ED-9B0E-AB5538B34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11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-62752"/>
            <a:ext cx="12344400" cy="6920752"/>
            <a:chOff x="0" y="838965"/>
            <a:chExt cx="9143999" cy="518007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38965"/>
              <a:ext cx="9143999" cy="518007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311879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Not Inundated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7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7" y="-62752"/>
            <a:ext cx="12216694" cy="6920749"/>
            <a:chOff x="23650" y="838965"/>
            <a:chExt cx="9049401" cy="518006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50" y="838965"/>
              <a:ext cx="9049401" cy="518006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3041693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Twelve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1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7" y="-62752"/>
            <a:ext cx="12216693" cy="6920749"/>
            <a:chOff x="23650" y="838965"/>
            <a:chExt cx="9049400" cy="518006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50" y="838965"/>
              <a:ext cx="9049400" cy="518006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8" y="938529"/>
              <a:ext cx="3260830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Thirteen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0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7" y="-62752"/>
            <a:ext cx="12216693" cy="6920748"/>
            <a:chOff x="23650" y="838965"/>
            <a:chExt cx="9049400" cy="518006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50" y="838965"/>
              <a:ext cx="9049400" cy="518006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3294032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Fourteen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9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-62752"/>
            <a:ext cx="12280549" cy="6920752"/>
            <a:chOff x="0" y="838965"/>
            <a:chExt cx="9096702" cy="518007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38965"/>
              <a:ext cx="9096702" cy="518007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928803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One Foot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5" y="-62752"/>
            <a:ext cx="12216698" cy="6920752"/>
            <a:chOff x="23648" y="838965"/>
            <a:chExt cx="9049405" cy="518007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8" y="838965"/>
              <a:ext cx="9049405" cy="518007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683103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Two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9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5" y="-62752"/>
            <a:ext cx="12216698" cy="6920751"/>
            <a:chOff x="23648" y="838965"/>
            <a:chExt cx="9049405" cy="518006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8" y="838965"/>
              <a:ext cx="9049405" cy="518006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709666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Four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4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6" y="-62752"/>
            <a:ext cx="12216697" cy="6920751"/>
            <a:chOff x="23649" y="838965"/>
            <a:chExt cx="9049404" cy="518006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9" y="838965"/>
              <a:ext cx="9049404" cy="518006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523731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Six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2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6" y="-62752"/>
            <a:ext cx="12216696" cy="6920751"/>
            <a:chOff x="23649" y="838965"/>
            <a:chExt cx="9049403" cy="518006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9" y="838965"/>
              <a:ext cx="9049403" cy="518006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801880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Eight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6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6" y="-62752"/>
            <a:ext cx="12216696" cy="6920750"/>
            <a:chOff x="23649" y="838965"/>
            <a:chExt cx="9049403" cy="518006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49" y="838965"/>
              <a:ext cx="9049403" cy="518006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709665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Nine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7" y="-62752"/>
            <a:ext cx="12216695" cy="6920750"/>
            <a:chOff x="23650" y="838965"/>
            <a:chExt cx="9049402" cy="518006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50" y="838965"/>
              <a:ext cx="9049402" cy="518006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9" y="938529"/>
              <a:ext cx="2663182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Ten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965"/>
            <a:ext cx="9144000" cy="518007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0" y="905101"/>
            <a:ext cx="9144000" cy="5180070"/>
            <a:chOff x="0" y="838965"/>
            <a:chExt cx="9144000" cy="51800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 Foot Water Depth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0" y="921635"/>
            <a:ext cx="9144000" cy="5180070"/>
            <a:chOff x="0" y="838965"/>
            <a:chExt cx="9144000" cy="51800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2 Feet Water Depth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847232"/>
            <a:ext cx="9144000" cy="5180070"/>
            <a:chOff x="0" y="838965"/>
            <a:chExt cx="9144000" cy="51800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4 Feet Water Depth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0" y="867900"/>
            <a:ext cx="9144000" cy="5180070"/>
            <a:chOff x="0" y="838965"/>
            <a:chExt cx="9144000" cy="518007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6 Feet Water Depth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24000" y="826564"/>
            <a:ext cx="9144000" cy="5180070"/>
            <a:chOff x="0" y="838965"/>
            <a:chExt cx="9144000" cy="518007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8 Feet Water Depth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0" y="838965"/>
            <a:ext cx="9144000" cy="5180070"/>
            <a:chOff x="0" y="838965"/>
            <a:chExt cx="9144000" cy="51800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9 Feet Water Depth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24000" y="865833"/>
            <a:ext cx="9144000" cy="5180070"/>
            <a:chOff x="0" y="838965"/>
            <a:chExt cx="9144000" cy="518007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10 Feet Water Depth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0" y="834831"/>
            <a:ext cx="9144000" cy="5180070"/>
            <a:chOff x="0" y="838965"/>
            <a:chExt cx="9144000" cy="518007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965"/>
              <a:ext cx="9144000" cy="518007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2399" y="902898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 w="6350">
                    <a:noFill/>
                  </a:ln>
                </a:rPr>
                <a:t>11 Feet Water Depth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927" y="-62752"/>
            <a:ext cx="12216694" cy="6920750"/>
            <a:chOff x="23650" y="838965"/>
            <a:chExt cx="9049401" cy="518006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50" y="838965"/>
              <a:ext cx="9049401" cy="518006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52398" y="938529"/>
              <a:ext cx="3094816" cy="39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6350">
                    <a:noFill/>
                  </a:ln>
                  <a:solidFill>
                    <a:schemeClr val="bg1"/>
                  </a:solidFill>
                </a:rPr>
                <a:t>Eleven Feet Water Depth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212</TotalTime>
  <Words>430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59</cp:revision>
  <dcterms:created xsi:type="dcterms:W3CDTF">2022-10-14T19:59:46Z</dcterms:created>
  <dcterms:modified xsi:type="dcterms:W3CDTF">2024-10-01T19:26:14Z</dcterms:modified>
</cp:coreProperties>
</file>