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85F84-7506-4FD7-80AE-5DE3EB1E1439}" type="datetimeFigureOut">
              <a:rPr lang="en-US" smtClean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858B-2FBE-40ED-9B0E-AB5538B347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98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85F84-7506-4FD7-80AE-5DE3EB1E1439}" type="datetimeFigureOut">
              <a:rPr lang="en-US" smtClean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858B-2FBE-40ED-9B0E-AB5538B347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6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85F84-7506-4FD7-80AE-5DE3EB1E1439}" type="datetimeFigureOut">
              <a:rPr lang="en-US" smtClean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858B-2FBE-40ED-9B0E-AB5538B347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87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85F84-7506-4FD7-80AE-5DE3EB1E1439}" type="datetimeFigureOut">
              <a:rPr lang="en-US" smtClean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858B-2FBE-40ED-9B0E-AB5538B347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207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85F84-7506-4FD7-80AE-5DE3EB1E1439}" type="datetimeFigureOut">
              <a:rPr lang="en-US" smtClean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858B-2FBE-40ED-9B0E-AB5538B347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77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85F84-7506-4FD7-80AE-5DE3EB1E1439}" type="datetimeFigureOut">
              <a:rPr lang="en-US" smtClean="0"/>
              <a:t>10/1/2024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858B-2FBE-40ED-9B0E-AB5538B347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771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85F84-7506-4FD7-80AE-5DE3EB1E1439}" type="datetimeFigureOut">
              <a:rPr lang="en-US" smtClean="0"/>
              <a:t>10/1/2024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858B-2FBE-40ED-9B0E-AB5538B347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4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85F84-7506-4FD7-80AE-5DE3EB1E1439}" type="datetimeFigureOut">
              <a:rPr lang="en-US" smtClean="0"/>
              <a:t>10/1/2024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858B-2FBE-40ED-9B0E-AB5538B347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58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85F84-7506-4FD7-80AE-5DE3EB1E1439}" type="datetimeFigureOut">
              <a:rPr lang="en-US" smtClean="0"/>
              <a:t>10/1/2024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858B-2FBE-40ED-9B0E-AB5538B347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85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85F84-7506-4FD7-80AE-5DE3EB1E1439}" type="datetimeFigureOut">
              <a:rPr lang="en-US" smtClean="0"/>
              <a:t>10/1/2024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858B-2FBE-40ED-9B0E-AB5538B347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833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85F84-7506-4FD7-80AE-5DE3EB1E1439}" type="datetimeFigureOut">
              <a:rPr lang="en-US" smtClean="0"/>
              <a:t>10/1/2024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4858B-2FBE-40ED-9B0E-AB5538B347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28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85F84-7506-4FD7-80AE-5DE3EB1E1439}" type="datetimeFigureOut">
              <a:rPr lang="en-US" smtClean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4858B-2FBE-40ED-9B0E-AB5538B347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09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18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1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10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11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12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13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1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15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16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17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965"/>
            <a:ext cx="9144000" cy="518007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24000" y="905101"/>
            <a:ext cx="9144000" cy="5180070"/>
            <a:chOff x="0" y="838965"/>
            <a:chExt cx="9144000" cy="518007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 Foot Water Depth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24000" y="921635"/>
            <a:ext cx="9144000" cy="5180070"/>
            <a:chOff x="0" y="838965"/>
            <a:chExt cx="9144000" cy="518007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2 Feet Water Depth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24000" y="847232"/>
            <a:ext cx="9144000" cy="5180070"/>
            <a:chOff x="0" y="838965"/>
            <a:chExt cx="9144000" cy="518007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4 Feet Water Depth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24000" y="867900"/>
            <a:ext cx="9144000" cy="5180070"/>
            <a:chOff x="0" y="838965"/>
            <a:chExt cx="9144000" cy="518007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6 Feet Water Depth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826564"/>
            <a:ext cx="9144000" cy="5180070"/>
            <a:chOff x="0" y="838965"/>
            <a:chExt cx="9144000" cy="518007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8 Feet Water Depth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24000" y="838965"/>
            <a:ext cx="9144000" cy="5180070"/>
            <a:chOff x="0" y="838965"/>
            <a:chExt cx="9144000" cy="518007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9 Feet Water Depth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24000" y="865833"/>
            <a:ext cx="9144000" cy="5180070"/>
            <a:chOff x="0" y="838965"/>
            <a:chExt cx="9144000" cy="518007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10 Feet Water Depth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24000" y="834831"/>
            <a:ext cx="9144000" cy="5180070"/>
            <a:chOff x="0" y="838965"/>
            <a:chExt cx="9144000" cy="518007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11 Feet Water Depth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-22675" y="-62752"/>
            <a:ext cx="12325897" cy="6920752"/>
            <a:chOff x="-16796" y="838965"/>
            <a:chExt cx="9130293" cy="518007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796" y="838965"/>
              <a:ext cx="9130293" cy="5180070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52399" y="938529"/>
              <a:ext cx="2928803" cy="39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6350">
                    <a:noFill/>
                  </a:ln>
                  <a:solidFill>
                    <a:schemeClr val="bg1"/>
                  </a:solidFill>
                </a:rPr>
                <a:t>One Foot Water Depth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6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965"/>
            <a:ext cx="9144000" cy="518007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24000" y="905101"/>
            <a:ext cx="9144000" cy="5180070"/>
            <a:chOff x="0" y="838965"/>
            <a:chExt cx="9144000" cy="518007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 Foot Water Depth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24000" y="921635"/>
            <a:ext cx="9144000" cy="5180070"/>
            <a:chOff x="0" y="838965"/>
            <a:chExt cx="9144000" cy="518007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2 Feet Water Depth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24000" y="847232"/>
            <a:ext cx="9144000" cy="5180070"/>
            <a:chOff x="0" y="838965"/>
            <a:chExt cx="9144000" cy="518007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4 Feet Water Depth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24000" y="867900"/>
            <a:ext cx="9144000" cy="5180070"/>
            <a:chOff x="0" y="838965"/>
            <a:chExt cx="9144000" cy="518007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6 Feet Water Depth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826564"/>
            <a:ext cx="9144000" cy="5180070"/>
            <a:chOff x="0" y="838965"/>
            <a:chExt cx="9144000" cy="518007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8 Feet Water Depth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24000" y="838965"/>
            <a:ext cx="9144000" cy="5180070"/>
            <a:chOff x="0" y="838965"/>
            <a:chExt cx="9144000" cy="518007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9 Feet Water Depth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24000" y="865833"/>
            <a:ext cx="9144000" cy="5180070"/>
            <a:chOff x="0" y="838965"/>
            <a:chExt cx="9144000" cy="518007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10 Feet Water Depth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24000" y="834831"/>
            <a:ext cx="9144000" cy="5180070"/>
            <a:chOff x="0" y="838965"/>
            <a:chExt cx="9144000" cy="518007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11 Feet Water Depth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1927" y="-32095"/>
            <a:ext cx="12216694" cy="6859436"/>
            <a:chOff x="23650" y="861911"/>
            <a:chExt cx="9049401" cy="5134175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650" y="861911"/>
              <a:ext cx="9049401" cy="5134175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52398" y="938529"/>
              <a:ext cx="3260830" cy="39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6350">
                    <a:noFill/>
                  </a:ln>
                  <a:solidFill>
                    <a:schemeClr val="bg1"/>
                  </a:solidFill>
                </a:rPr>
                <a:t>Thirteen Feet Water Depth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803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965"/>
            <a:ext cx="9144000" cy="518007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24000" y="905101"/>
            <a:ext cx="9144000" cy="5180070"/>
            <a:chOff x="0" y="838965"/>
            <a:chExt cx="9144000" cy="518007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 Foot Water Depth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24000" y="921635"/>
            <a:ext cx="9144000" cy="5180070"/>
            <a:chOff x="0" y="838965"/>
            <a:chExt cx="9144000" cy="518007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2 Feet Water Depth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24000" y="847232"/>
            <a:ext cx="9144000" cy="5180070"/>
            <a:chOff x="0" y="838965"/>
            <a:chExt cx="9144000" cy="518007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4 Feet Water Depth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24000" y="867900"/>
            <a:ext cx="9144000" cy="5180070"/>
            <a:chOff x="0" y="838965"/>
            <a:chExt cx="9144000" cy="518007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6 Feet Water Depth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826564"/>
            <a:ext cx="9144000" cy="5180070"/>
            <a:chOff x="0" y="838965"/>
            <a:chExt cx="9144000" cy="518007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8 Feet Water Depth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24000" y="838965"/>
            <a:ext cx="9144000" cy="5180070"/>
            <a:chOff x="0" y="838965"/>
            <a:chExt cx="9144000" cy="518007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9 Feet Water Depth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24000" y="865833"/>
            <a:ext cx="9144000" cy="5180070"/>
            <a:chOff x="0" y="838965"/>
            <a:chExt cx="9144000" cy="518007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10 Feet Water Depth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24000" y="834831"/>
            <a:ext cx="9144000" cy="5180070"/>
            <a:chOff x="0" y="838965"/>
            <a:chExt cx="9144000" cy="518007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11 Feet Water Depth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1927" y="-32095"/>
            <a:ext cx="12216693" cy="6859435"/>
            <a:chOff x="23650" y="861911"/>
            <a:chExt cx="9049400" cy="513417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650" y="861911"/>
              <a:ext cx="9049400" cy="5134174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52399" y="938529"/>
              <a:ext cx="3294032" cy="39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6350">
                    <a:noFill/>
                  </a:ln>
                  <a:solidFill>
                    <a:schemeClr val="bg1"/>
                  </a:solidFill>
                </a:rPr>
                <a:t>Fourteen Feet Water Depth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197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965"/>
            <a:ext cx="9144000" cy="518007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24000" y="905101"/>
            <a:ext cx="9144000" cy="5180070"/>
            <a:chOff x="0" y="838965"/>
            <a:chExt cx="9144000" cy="518007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 Foot Water Depth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24000" y="921635"/>
            <a:ext cx="9144000" cy="5180070"/>
            <a:chOff x="0" y="838965"/>
            <a:chExt cx="9144000" cy="518007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2 Feet Water Depth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24000" y="847232"/>
            <a:ext cx="9144000" cy="5180070"/>
            <a:chOff x="0" y="838965"/>
            <a:chExt cx="9144000" cy="518007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4 Feet Water Depth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24000" y="867900"/>
            <a:ext cx="9144000" cy="5180070"/>
            <a:chOff x="0" y="838965"/>
            <a:chExt cx="9144000" cy="518007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6 Feet Water Depth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826564"/>
            <a:ext cx="9144000" cy="5180070"/>
            <a:chOff x="0" y="838965"/>
            <a:chExt cx="9144000" cy="518007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8 Feet Water Depth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24000" y="838965"/>
            <a:ext cx="9144000" cy="5180070"/>
            <a:chOff x="0" y="838965"/>
            <a:chExt cx="9144000" cy="518007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9 Feet Water Depth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24000" y="865833"/>
            <a:ext cx="9144000" cy="5180070"/>
            <a:chOff x="0" y="838965"/>
            <a:chExt cx="9144000" cy="518007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10 Feet Water Depth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24000" y="834831"/>
            <a:ext cx="9144000" cy="5180070"/>
            <a:chOff x="0" y="838965"/>
            <a:chExt cx="9144000" cy="518007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11 Feet Water Depth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0" y="-50021"/>
            <a:ext cx="12280549" cy="6895289"/>
            <a:chOff x="0" y="848494"/>
            <a:chExt cx="9096702" cy="516101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848494"/>
              <a:ext cx="9096702" cy="5161011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52399" y="938529"/>
              <a:ext cx="2683103" cy="39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6350">
                    <a:noFill/>
                  </a:ln>
                  <a:solidFill>
                    <a:schemeClr val="bg1"/>
                  </a:solidFill>
                </a:rPr>
                <a:t>Two Feet Water Depth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899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965"/>
            <a:ext cx="9144000" cy="518007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24000" y="905101"/>
            <a:ext cx="9144000" cy="5180070"/>
            <a:chOff x="0" y="838965"/>
            <a:chExt cx="9144000" cy="518007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 Foot Water Depth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24000" y="921635"/>
            <a:ext cx="9144000" cy="5180070"/>
            <a:chOff x="0" y="838965"/>
            <a:chExt cx="9144000" cy="518007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2 Feet Water Depth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24000" y="847232"/>
            <a:ext cx="9144000" cy="5180070"/>
            <a:chOff x="0" y="838965"/>
            <a:chExt cx="9144000" cy="518007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4 Feet Water Depth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24000" y="867900"/>
            <a:ext cx="9144000" cy="5180070"/>
            <a:chOff x="0" y="838965"/>
            <a:chExt cx="9144000" cy="518007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6 Feet Water Depth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826564"/>
            <a:ext cx="9144000" cy="5180070"/>
            <a:chOff x="0" y="838965"/>
            <a:chExt cx="9144000" cy="518007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8 Feet Water Depth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24000" y="838965"/>
            <a:ext cx="9144000" cy="5180070"/>
            <a:chOff x="0" y="838965"/>
            <a:chExt cx="9144000" cy="518007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9 Feet Water Depth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24000" y="865833"/>
            <a:ext cx="9144000" cy="5180070"/>
            <a:chOff x="0" y="838965"/>
            <a:chExt cx="9144000" cy="518007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10 Feet Water Depth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24000" y="834831"/>
            <a:ext cx="9144000" cy="5180070"/>
            <a:chOff x="0" y="838965"/>
            <a:chExt cx="9144000" cy="518007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11 Feet Water Depth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1925" y="-32095"/>
            <a:ext cx="12216698" cy="6859438"/>
            <a:chOff x="23648" y="861911"/>
            <a:chExt cx="9049405" cy="513417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648" y="861911"/>
              <a:ext cx="9049405" cy="5134177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52399" y="938529"/>
              <a:ext cx="2709666" cy="39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6350">
                    <a:noFill/>
                  </a:ln>
                  <a:solidFill>
                    <a:schemeClr val="bg1"/>
                  </a:solidFill>
                </a:rPr>
                <a:t>Four Feet Water Depth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49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965"/>
            <a:ext cx="9144000" cy="518007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24000" y="905101"/>
            <a:ext cx="9144000" cy="5180070"/>
            <a:chOff x="0" y="838965"/>
            <a:chExt cx="9144000" cy="518007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 Foot Water Depth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24000" y="921635"/>
            <a:ext cx="9144000" cy="5180070"/>
            <a:chOff x="0" y="838965"/>
            <a:chExt cx="9144000" cy="518007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2 Feet Water Depth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24000" y="847232"/>
            <a:ext cx="9144000" cy="5180070"/>
            <a:chOff x="0" y="838965"/>
            <a:chExt cx="9144000" cy="518007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4 Feet Water Depth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24000" y="867900"/>
            <a:ext cx="9144000" cy="5180070"/>
            <a:chOff x="0" y="838965"/>
            <a:chExt cx="9144000" cy="518007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6 Feet Water Depth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826564"/>
            <a:ext cx="9144000" cy="5180070"/>
            <a:chOff x="0" y="838965"/>
            <a:chExt cx="9144000" cy="518007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8 Feet Water Depth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24000" y="838965"/>
            <a:ext cx="9144000" cy="5180070"/>
            <a:chOff x="0" y="838965"/>
            <a:chExt cx="9144000" cy="518007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9 Feet Water Depth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24000" y="865833"/>
            <a:ext cx="9144000" cy="5180070"/>
            <a:chOff x="0" y="838965"/>
            <a:chExt cx="9144000" cy="518007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10 Feet Water Depth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24000" y="834831"/>
            <a:ext cx="9144000" cy="5180070"/>
            <a:chOff x="0" y="838965"/>
            <a:chExt cx="9144000" cy="518007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11 Feet Water Depth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1926" y="-32095"/>
            <a:ext cx="12216698" cy="6859438"/>
            <a:chOff x="23649" y="861911"/>
            <a:chExt cx="9049405" cy="513417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649" y="861911"/>
              <a:ext cx="9049405" cy="5134177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52399" y="938529"/>
              <a:ext cx="2523731" cy="39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6350">
                    <a:noFill/>
                  </a:ln>
                  <a:solidFill>
                    <a:schemeClr val="bg1"/>
                  </a:solidFill>
                </a:rPr>
                <a:t>Six Feet Water Depth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925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965"/>
            <a:ext cx="9144000" cy="518007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24000" y="905101"/>
            <a:ext cx="9144000" cy="5180070"/>
            <a:chOff x="0" y="838965"/>
            <a:chExt cx="9144000" cy="518007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 Foot Water Depth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24000" y="921635"/>
            <a:ext cx="9144000" cy="5180070"/>
            <a:chOff x="0" y="838965"/>
            <a:chExt cx="9144000" cy="518007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2 Feet Water Depth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24000" y="847232"/>
            <a:ext cx="9144000" cy="5180070"/>
            <a:chOff x="0" y="838965"/>
            <a:chExt cx="9144000" cy="518007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4 Feet Water Depth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24000" y="867900"/>
            <a:ext cx="9144000" cy="5180070"/>
            <a:chOff x="0" y="838965"/>
            <a:chExt cx="9144000" cy="518007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6 Feet Water Depth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826564"/>
            <a:ext cx="9144000" cy="5180070"/>
            <a:chOff x="0" y="838965"/>
            <a:chExt cx="9144000" cy="518007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8 Feet Water Depth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24000" y="838965"/>
            <a:ext cx="9144000" cy="5180070"/>
            <a:chOff x="0" y="838965"/>
            <a:chExt cx="9144000" cy="518007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9 Feet Water Depth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24000" y="865833"/>
            <a:ext cx="9144000" cy="5180070"/>
            <a:chOff x="0" y="838965"/>
            <a:chExt cx="9144000" cy="518007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10 Feet Water Depth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24000" y="834831"/>
            <a:ext cx="9144000" cy="5180070"/>
            <a:chOff x="0" y="838965"/>
            <a:chExt cx="9144000" cy="518007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11 Feet Water Depth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1926" y="-32095"/>
            <a:ext cx="12216697" cy="6859436"/>
            <a:chOff x="23649" y="861911"/>
            <a:chExt cx="9049404" cy="513417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649" y="861911"/>
              <a:ext cx="9049404" cy="5134176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52399" y="938529"/>
              <a:ext cx="2801880" cy="39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6350">
                    <a:noFill/>
                  </a:ln>
                  <a:solidFill>
                    <a:schemeClr val="bg1"/>
                  </a:solidFill>
                </a:rPr>
                <a:t>Eight Feet Water Depth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6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965"/>
            <a:ext cx="9144000" cy="518007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24000" y="905101"/>
            <a:ext cx="9144000" cy="5180070"/>
            <a:chOff x="0" y="838965"/>
            <a:chExt cx="9144000" cy="518007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 Foot Water Depth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24000" y="921635"/>
            <a:ext cx="9144000" cy="5180070"/>
            <a:chOff x="0" y="838965"/>
            <a:chExt cx="9144000" cy="518007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2 Feet Water Depth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24000" y="847232"/>
            <a:ext cx="9144000" cy="5180070"/>
            <a:chOff x="0" y="838965"/>
            <a:chExt cx="9144000" cy="518007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4 Feet Water Depth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24000" y="867900"/>
            <a:ext cx="9144000" cy="5180070"/>
            <a:chOff x="0" y="838965"/>
            <a:chExt cx="9144000" cy="518007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6 Feet Water Depth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826564"/>
            <a:ext cx="9144000" cy="5180070"/>
            <a:chOff x="0" y="838965"/>
            <a:chExt cx="9144000" cy="518007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8 Feet Water Depth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24000" y="838965"/>
            <a:ext cx="9144000" cy="5180070"/>
            <a:chOff x="0" y="838965"/>
            <a:chExt cx="9144000" cy="518007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9 Feet Water Depth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24000" y="865833"/>
            <a:ext cx="9144000" cy="5180070"/>
            <a:chOff x="0" y="838965"/>
            <a:chExt cx="9144000" cy="518007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10 Feet Water Depth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24000" y="834831"/>
            <a:ext cx="9144000" cy="5180070"/>
            <a:chOff x="0" y="838965"/>
            <a:chExt cx="9144000" cy="518007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11 Feet Water Depth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1926" y="-32095"/>
            <a:ext cx="12216696" cy="6859437"/>
            <a:chOff x="23649" y="861911"/>
            <a:chExt cx="9049403" cy="513417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649" y="861911"/>
              <a:ext cx="9049403" cy="5134176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52399" y="938529"/>
              <a:ext cx="2709665" cy="39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6350">
                    <a:noFill/>
                  </a:ln>
                  <a:solidFill>
                    <a:schemeClr val="bg1"/>
                  </a:solidFill>
                </a:rPr>
                <a:t>Nine Feet Water Depth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699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965"/>
            <a:ext cx="9144000" cy="518007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24000" y="905101"/>
            <a:ext cx="9144000" cy="5180070"/>
            <a:chOff x="0" y="838965"/>
            <a:chExt cx="9144000" cy="518007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 Foot Water Depth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24000" y="921635"/>
            <a:ext cx="9144000" cy="5180070"/>
            <a:chOff x="0" y="838965"/>
            <a:chExt cx="9144000" cy="518007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2 Feet Water Depth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24000" y="847232"/>
            <a:ext cx="9144000" cy="5180070"/>
            <a:chOff x="0" y="838965"/>
            <a:chExt cx="9144000" cy="518007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4 Feet Water Depth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24000" y="867900"/>
            <a:ext cx="9144000" cy="5180070"/>
            <a:chOff x="0" y="838965"/>
            <a:chExt cx="9144000" cy="518007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6 Feet Water Depth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826564"/>
            <a:ext cx="9144000" cy="5180070"/>
            <a:chOff x="0" y="838965"/>
            <a:chExt cx="9144000" cy="518007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8 Feet Water Depth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24000" y="838965"/>
            <a:ext cx="9144000" cy="5180070"/>
            <a:chOff x="0" y="838965"/>
            <a:chExt cx="9144000" cy="518007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9 Feet Water Depth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24000" y="865833"/>
            <a:ext cx="9144000" cy="5180070"/>
            <a:chOff x="0" y="838965"/>
            <a:chExt cx="9144000" cy="518007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10 Feet Water Depth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24000" y="834831"/>
            <a:ext cx="9144000" cy="5180070"/>
            <a:chOff x="0" y="838965"/>
            <a:chExt cx="9144000" cy="518007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11 Feet Water Depth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1927" y="-32095"/>
            <a:ext cx="12216696" cy="6859437"/>
            <a:chOff x="23650" y="861911"/>
            <a:chExt cx="9049403" cy="513417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650" y="861911"/>
              <a:ext cx="9049403" cy="5134176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52399" y="938529"/>
              <a:ext cx="2663182" cy="39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6350">
                    <a:noFill/>
                  </a:ln>
                  <a:solidFill>
                    <a:schemeClr val="bg1"/>
                  </a:solidFill>
                </a:rPr>
                <a:t>Ten Feet Water Depth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36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965"/>
            <a:ext cx="9144000" cy="518007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24000" y="905101"/>
            <a:ext cx="9144000" cy="5180070"/>
            <a:chOff x="0" y="838965"/>
            <a:chExt cx="9144000" cy="518007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 Foot Water Depth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24000" y="921635"/>
            <a:ext cx="9144000" cy="5180070"/>
            <a:chOff x="0" y="838965"/>
            <a:chExt cx="9144000" cy="518007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2 Feet Water Depth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24000" y="847232"/>
            <a:ext cx="9144000" cy="5180070"/>
            <a:chOff x="0" y="838965"/>
            <a:chExt cx="9144000" cy="518007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4 Feet Water Depth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24000" y="867900"/>
            <a:ext cx="9144000" cy="5180070"/>
            <a:chOff x="0" y="838965"/>
            <a:chExt cx="9144000" cy="518007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6 Feet Water Depth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826564"/>
            <a:ext cx="9144000" cy="5180070"/>
            <a:chOff x="0" y="838965"/>
            <a:chExt cx="9144000" cy="518007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8 Feet Water Depth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24000" y="838965"/>
            <a:ext cx="9144000" cy="5180070"/>
            <a:chOff x="0" y="838965"/>
            <a:chExt cx="9144000" cy="518007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9 Feet Water Depth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24000" y="865833"/>
            <a:ext cx="9144000" cy="5180070"/>
            <a:chOff x="0" y="838965"/>
            <a:chExt cx="9144000" cy="518007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10 Feet Water Depth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24000" y="834831"/>
            <a:ext cx="9144000" cy="5180070"/>
            <a:chOff x="0" y="838965"/>
            <a:chExt cx="9144000" cy="518007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11 Feet Water Depth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1927" y="-32095"/>
            <a:ext cx="12216695" cy="6859435"/>
            <a:chOff x="23650" y="861911"/>
            <a:chExt cx="9049402" cy="5134175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650" y="861911"/>
              <a:ext cx="9049402" cy="5134175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52398" y="938529"/>
              <a:ext cx="3094816" cy="39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6350">
                    <a:noFill/>
                  </a:ln>
                  <a:solidFill>
                    <a:schemeClr val="bg1"/>
                  </a:solidFill>
                </a:rPr>
                <a:t>Eleven Feet Water Depth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72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965"/>
            <a:ext cx="9144000" cy="518007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24000" y="905101"/>
            <a:ext cx="9144000" cy="5180070"/>
            <a:chOff x="0" y="838965"/>
            <a:chExt cx="9144000" cy="518007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 Foot Water Depth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24000" y="921635"/>
            <a:ext cx="9144000" cy="5180070"/>
            <a:chOff x="0" y="838965"/>
            <a:chExt cx="9144000" cy="518007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2 Feet Water Depth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24000" y="847232"/>
            <a:ext cx="9144000" cy="5180070"/>
            <a:chOff x="0" y="838965"/>
            <a:chExt cx="9144000" cy="518007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4 Feet Water Depth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24000" y="867900"/>
            <a:ext cx="9144000" cy="5180070"/>
            <a:chOff x="0" y="838965"/>
            <a:chExt cx="9144000" cy="518007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6 Feet Water Depth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826564"/>
            <a:ext cx="9144000" cy="5180070"/>
            <a:chOff x="0" y="838965"/>
            <a:chExt cx="9144000" cy="518007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8 Feet Water Depth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24000" y="838965"/>
            <a:ext cx="9144000" cy="5180070"/>
            <a:chOff x="0" y="838965"/>
            <a:chExt cx="9144000" cy="518007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9 Feet Water Depth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24000" y="865833"/>
            <a:ext cx="9144000" cy="5180070"/>
            <a:chOff x="0" y="838965"/>
            <a:chExt cx="9144000" cy="518007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10 Feet Water Depth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24000" y="834831"/>
            <a:ext cx="9144000" cy="5180070"/>
            <a:chOff x="0" y="838965"/>
            <a:chExt cx="9144000" cy="518007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965"/>
              <a:ext cx="9144000" cy="518007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52399" y="902898"/>
              <a:ext cx="231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6350">
                    <a:noFill/>
                  </a:ln>
                </a:rPr>
                <a:t>11 Feet Water Depth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1927" y="-32095"/>
            <a:ext cx="12216694" cy="6859436"/>
            <a:chOff x="23650" y="861911"/>
            <a:chExt cx="9049401" cy="5134175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650" y="861911"/>
              <a:ext cx="9049401" cy="5134175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52399" y="938529"/>
              <a:ext cx="3041693" cy="39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6350">
                    <a:noFill/>
                  </a:ln>
                  <a:solidFill>
                    <a:schemeClr val="bg1"/>
                  </a:solidFill>
                </a:rPr>
                <a:t>Twelve Feet Water Depth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916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219</TotalTime>
  <Words>396</Words>
  <Application>Microsoft Office PowerPoint</Application>
  <PresentationFormat>Widescreen</PresentationFormat>
  <Paragraphs>99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Anahita Mahmoudi</dc:creator>
  <cp:lastModifiedBy>Anahita Mahmoudi</cp:lastModifiedBy>
  <cp:revision>62</cp:revision>
  <dcterms:created xsi:type="dcterms:W3CDTF">2022-10-14T19:59:46Z</dcterms:created>
  <dcterms:modified xsi:type="dcterms:W3CDTF">2024-10-01T19:33:52Z</dcterms:modified>
</cp:coreProperties>
</file>