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>
        <p:scale>
          <a:sx n="90" d="100"/>
          <a:sy n="90" d="100"/>
        </p:scale>
        <p:origin x="1003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Rainelle,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Nov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Community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9.2%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Incorporated Community Median: 10.2%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in Greenbrier County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9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7"/>
                <a:ext cx="2346006" cy="992648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sz="1800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329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997155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$16,120K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$6,417K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492</a:t>
                </a:r>
                <a:endPara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56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123</a:t>
                </a:r>
                <a:endPara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12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078217"/>
                <a:ext cx="2625945" cy="964420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$997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$240K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090037"/>
                <a:ext cx="2346003" cy="964420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251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44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338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59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02439" y="2306891"/>
                <a:ext cx="273669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Estimated Population 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Residing in High-Risk 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582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Incorporated Community Median: 114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24523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4619" y="5217546"/>
              <a:ext cx="2709135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</a:t>
              </a:r>
            </a:p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14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Incorporated Community Median: 5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5229" y="5963880"/>
              <a:ext cx="2622310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</a:t>
              </a:r>
            </a:p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39%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Incorporated Community Med.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35%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8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Incorporated Community Median: 3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9092" y="5969973"/>
              <a:ext cx="4790722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 </a:t>
              </a:r>
            </a:p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of Greenbrier County: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0.55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47" name="Picture 46" descr="Logo&#10;&#10;Description automatically generated">
            <a:extLst>
              <a:ext uri="{FF2B5EF4-FFF2-40B4-BE49-F238E27FC236}">
                <a16:creationId xmlns:a16="http://schemas.microsoft.com/office/drawing/2014/main" id="{EB5C17BD-1C30-49BF-9420-E1FA988B5313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8871" y="6182158"/>
            <a:ext cx="577330" cy="342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656</TotalTime>
  <Words>256</Words>
  <Application>Microsoft Office PowerPoint</Application>
  <PresentationFormat>On-screen Show (4:3)</PresentationFormat>
  <Paragraphs>59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189</cp:revision>
  <dcterms:created xsi:type="dcterms:W3CDTF">2019-08-23T20:01:46Z</dcterms:created>
  <dcterms:modified xsi:type="dcterms:W3CDTF">2023-02-24T17:11:03Z</dcterms:modified>
</cp:coreProperties>
</file>