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Rainelle,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Apr 2023.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Community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9.2%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10.2%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Greenbrier County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7"/>
                <a:ext cx="2346006" cy="992648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289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997155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$16,889K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$6,417K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487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56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123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12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078217"/>
                <a:ext cx="2625945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$994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$240K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090037"/>
                <a:ext cx="2346003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250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44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338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59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02439" y="2306891"/>
                <a:ext cx="273669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Estimated Population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Residing in High-Risk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582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114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24523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19" y="5217546"/>
              <a:ext cx="27091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5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229" y="5963880"/>
              <a:ext cx="2622310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55%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Med.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35%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092" y="5969973"/>
              <a:ext cx="4790722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Greenbrier County: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EB5C17BD-1C30-49BF-9420-E1FA988B53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1" y="6182158"/>
            <a:ext cx="577330" cy="3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659</TotalTime>
  <Words>256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192</cp:revision>
  <dcterms:created xsi:type="dcterms:W3CDTF">2019-08-23T20:01:46Z</dcterms:created>
  <dcterms:modified xsi:type="dcterms:W3CDTF">2023-04-19T20:54:40Z</dcterms:modified>
</cp:coreProperties>
</file>