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White Sulphur Springs,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Nov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Community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15.6%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Incorporated Community Median: 10.2%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in Greenbrier County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7"/>
                <a:ext cx="2346006" cy="992648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sz="18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72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118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997155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$40,881K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$6,417K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481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56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104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12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078217"/>
                <a:ext cx="2625945" cy="964420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$1,225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$240K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090037"/>
                <a:ext cx="2346003" cy="964420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370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44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423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59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02439" y="2306891"/>
                <a:ext cx="273669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Estimated Population 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Residing in High-Risk 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1,026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114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24523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4619" y="5217546"/>
              <a:ext cx="2709135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</a:t>
              </a: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Incorporated Community Median: 5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5229" y="5963880"/>
              <a:ext cx="2622310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</a:t>
              </a: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45%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Incorporated Community Med.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35%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10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Incorporated Community Median: 3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9092" y="5969973"/>
              <a:ext cx="4790722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 </a:t>
              </a: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of Greenbrier County: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0.55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47" name="Picture 46" descr="Logo&#10;&#10;Description automatically generated">
            <a:extLst>
              <a:ext uri="{FF2B5EF4-FFF2-40B4-BE49-F238E27FC236}">
                <a16:creationId xmlns:a16="http://schemas.microsoft.com/office/drawing/2014/main" id="{EB5C17BD-1C30-49BF-9420-E1FA988B5313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871" y="6182158"/>
            <a:ext cx="577330" cy="342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662</TotalTime>
  <Words>258</Words>
  <Application>Microsoft Office PowerPoint</Application>
  <PresentationFormat>On-screen Show (4:3)</PresentationFormat>
  <Paragraphs>59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190</cp:revision>
  <dcterms:created xsi:type="dcterms:W3CDTF">2019-08-23T20:01:46Z</dcterms:created>
  <dcterms:modified xsi:type="dcterms:W3CDTF">2023-02-24T17:11:45Z</dcterms:modified>
</cp:coreProperties>
</file>