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White Sulphur Springs,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2023.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in Greenbrier County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7"/>
                <a:ext cx="2346006" cy="992648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117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997155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$41,015K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$6,417K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104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12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078217"/>
                <a:ext cx="2625945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$1,225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$240K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090037"/>
                <a:ext cx="2346003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372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44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88972" y="2285481"/>
                <a:ext cx="4446313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425 (26%)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59 (9%)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67306" y="2289470"/>
                <a:ext cx="2271824" cy="736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Floodplains:</a:t>
                </a:r>
              </a:p>
              <a:p>
                <a:pPr marL="0" marR="0" algn="ctr">
                  <a:lnSpc>
                    <a:spcPct val="10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1,026 (39%)</a:t>
                </a:r>
                <a:endParaRPr lang="en-US" sz="11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24523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619" y="5217546"/>
              <a:ext cx="27091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5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229" y="5963880"/>
              <a:ext cx="2622310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51%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Med.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35%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3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9092" y="5969973"/>
              <a:ext cx="4790722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 Greenbrier County: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7" name="Picture 46" descr="Logo&#10;&#10;Description automatically generated">
            <a:extLst>
              <a:ext uri="{FF2B5EF4-FFF2-40B4-BE49-F238E27FC236}">
                <a16:creationId xmlns:a16="http://schemas.microsoft.com/office/drawing/2014/main" id="{EB5C17BD-1C30-49BF-9420-E1FA988B531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871" y="6182158"/>
            <a:ext cx="577330" cy="342790"/>
          </a:xfrm>
          <a:prstGeom prst="rect">
            <a:avLst/>
          </a:prstGeom>
        </p:spPr>
      </p:pic>
      <p:sp>
        <p:nvSpPr>
          <p:cNvPr id="46" name="Text Box 2">
            <a:extLst>
              <a:ext uri="{FF2B5EF4-FFF2-40B4-BE49-F238E27FC236}">
                <a16:creationId xmlns:a16="http://schemas.microsoft.com/office/drawing/2014/main" id="{0F8BD705-1F64-4638-913F-CA75A2AF0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962" y="2994253"/>
            <a:ext cx="2980916" cy="29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Bef>
                <a:spcPts val="400"/>
              </a:spcBef>
            </a:pPr>
            <a:r>
              <a:rPr lang="en-US" sz="1000" b="1" dirty="0">
                <a:solidFill>
                  <a:srgbClr val="B9AB7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Incorporated Community Median: 114 (10%)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 Box 2">
            <a:extLst>
              <a:ext uri="{FF2B5EF4-FFF2-40B4-BE49-F238E27FC236}">
                <a16:creationId xmlns:a16="http://schemas.microsoft.com/office/drawing/2014/main" id="{7CFDE316-72B6-4A31-A8E3-AA4C29FAA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046" y="3297461"/>
            <a:ext cx="2347744" cy="7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Population Displaced by Flooding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462 (17%)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 Box 2">
            <a:extLst>
              <a:ext uri="{FF2B5EF4-FFF2-40B4-BE49-F238E27FC236}">
                <a16:creationId xmlns:a16="http://schemas.microsoft.com/office/drawing/2014/main" id="{F3FB099E-29A6-4421-A19E-C3EAC9491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3770" y="3947311"/>
            <a:ext cx="2980916" cy="29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1000" b="1" dirty="0">
                <a:solidFill>
                  <a:srgbClr val="B9AB7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Incorporated Community Median: 56 (13%)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 Box 2">
            <a:extLst>
              <a:ext uri="{FF2B5EF4-FFF2-40B4-BE49-F238E27FC236}">
                <a16:creationId xmlns:a16="http://schemas.microsoft.com/office/drawing/2014/main" id="{291450C7-35DD-41FA-AC1B-29DE6594A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283" y="1089985"/>
            <a:ext cx="3081064" cy="7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 of Floodplain to       Community Area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21.9%</a:t>
            </a: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Incorporated Community Median: 10.2%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</TotalTime>
  <Words>275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206</cp:revision>
  <dcterms:created xsi:type="dcterms:W3CDTF">2019-08-23T20:01:46Z</dcterms:created>
  <dcterms:modified xsi:type="dcterms:W3CDTF">2023-05-15T16:59:56Z</dcterms:modified>
</cp:coreProperties>
</file>