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White Sulphur Springs,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2023.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$41,015K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104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$1,225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8972" y="2285481"/>
                <a:ext cx="4446313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425 (26%)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 (9%)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7306" y="2289470"/>
                <a:ext cx="2271824" cy="736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Floodplains:</a:t>
                </a:r>
              </a:p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1,026 (39%)</a:t>
                </a:r>
                <a:endParaRPr lang="en-US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  <p:sp>
        <p:nvSpPr>
          <p:cNvPr id="46" name="Text Box 2">
            <a:extLst>
              <a:ext uri="{FF2B5EF4-FFF2-40B4-BE49-F238E27FC236}">
                <a16:creationId xmlns:a16="http://schemas.microsoft.com/office/drawing/2014/main" id="{0F8BD705-1F64-4638-913F-CA75A2AF0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962" y="2994253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Bef>
                <a:spcPts val="400"/>
              </a:spcBef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114 (10%)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7CFDE316-72B6-4A31-A8E3-AA4C29FAA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046" y="3297461"/>
            <a:ext cx="2347744" cy="7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Population Displaced by Flooding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462 (17%)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F3FB099E-29A6-4421-A19E-C3EAC9491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3770" y="3947311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56 (13%)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291450C7-35DD-41FA-AC1B-29DE6594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283" y="1089985"/>
            <a:ext cx="3081064" cy="7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 of Floodplain to       Community Area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21.9%</a:t>
            </a: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10.2%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275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206</cp:revision>
  <dcterms:created xsi:type="dcterms:W3CDTF">2019-08-23T20:01:46Z</dcterms:created>
  <dcterms:modified xsi:type="dcterms:W3CDTF">2023-05-15T16:59:56Z</dcterms:modified>
</cp:coreProperties>
</file>