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Barbour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171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214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$77,384K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898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197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$5,636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689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842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1,935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125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1351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338</cp:revision>
  <dcterms:created xsi:type="dcterms:W3CDTF">2019-08-23T20:01:46Z</dcterms:created>
  <dcterms:modified xsi:type="dcterms:W3CDTF">2022-07-12T16:39:21Z</dcterms:modified>
</cp:coreProperties>
</file>