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Brooke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39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223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$140,215K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1,305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266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$7,485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809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1,080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2,425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958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292</cp:revision>
  <dcterms:created xsi:type="dcterms:W3CDTF">2019-08-23T20:01:46Z</dcterms:created>
  <dcterms:modified xsi:type="dcterms:W3CDTF">2022-07-26T16:38:45Z</dcterms:modified>
</cp:coreProperties>
</file>