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Cabell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4.2%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17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515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448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$393,986K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3,346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695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$20,147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2,939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3,266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7,796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699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37%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0.63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271</cp:revision>
  <dcterms:created xsi:type="dcterms:W3CDTF">2019-08-23T20:01:46Z</dcterms:created>
  <dcterms:modified xsi:type="dcterms:W3CDTF">2022-06-16T20:43:11Z</dcterms:modified>
</cp:coreProperties>
</file>