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Fayette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0.9%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590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295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$92,195K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$5,251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1,658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1,818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4,126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68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0.77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842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182</cp:revision>
  <dcterms:created xsi:type="dcterms:W3CDTF">2019-08-23T20:01:46Z</dcterms:created>
  <dcterms:modified xsi:type="dcterms:W3CDTF">2022-06-16T20:43:56Z</dcterms:modified>
</cp:coreProperties>
</file>