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Gilmer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$44,095K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543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116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$2,932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504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1,005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116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28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1459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367</cp:revision>
  <dcterms:created xsi:type="dcterms:W3CDTF">2019-08-23T20:01:46Z</dcterms:created>
  <dcterms:modified xsi:type="dcterms:W3CDTF">2022-07-12T18:29:01Z</dcterms:modified>
</cp:coreProperties>
</file>