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7/19/2022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Grant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2.4%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8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b="1" dirty="0"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</a:t>
                </a:r>
                <a:endParaRPr lang="en-US" b="1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</a:t>
                </a:r>
                <a:endParaRPr lang="en-US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$37,652K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249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51</a:t>
                </a:r>
                <a:endPara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$758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242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315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690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51</a:t>
              </a:r>
              <a:endParaRPr lang="en-US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90000"/>
                </a:lnSpc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b="1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20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12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0.33</a:t>
              </a:r>
            </a:p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1885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439</cp:revision>
  <dcterms:created xsi:type="dcterms:W3CDTF">2019-08-23T20:01:46Z</dcterms:created>
  <dcterms:modified xsi:type="dcterms:W3CDTF">2022-07-19T20:40:25Z</dcterms:modified>
</cp:coreProperties>
</file>