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Greenbrier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$244,580K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2,870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603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$16,056K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2,225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4,728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118</cp:revision>
  <dcterms:created xsi:type="dcterms:W3CDTF">2019-08-23T20:01:46Z</dcterms:created>
  <dcterms:modified xsi:type="dcterms:W3CDTF">2022-06-16T20:44:16Z</dcterms:modified>
</cp:coreProperties>
</file>