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Hancock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77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latin typeface="Arial" panose="020B0604020202020204" pitchFamily="34" charset="0"/>
                    <a:cs typeface="Times New Roman" panose="02020603050405020304" pitchFamily="18" charset="0"/>
                  </a:rPr>
                  <a:t>95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$72,638K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785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$4,939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483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560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1,263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75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32%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0.33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965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308</cp:revision>
  <dcterms:created xsi:type="dcterms:W3CDTF">2019-08-23T20:01:46Z</dcterms:created>
  <dcterms:modified xsi:type="dcterms:W3CDTF">2022-07-26T17:28:09Z</dcterms:modified>
</cp:coreProperties>
</file>