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Hardy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145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$63,656K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98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$3,861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528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624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1,296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174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464</cp:revision>
  <dcterms:created xsi:type="dcterms:W3CDTF">2019-08-23T20:01:46Z</dcterms:created>
  <dcterms:modified xsi:type="dcterms:W3CDTF">2022-07-18T17:47:41Z</dcterms:modified>
</cp:coreProperties>
</file>