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Harrison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345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$226,754K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2,499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463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$11,524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1,721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2,082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4,636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322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32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0.40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1302</TotalTime>
  <Words>242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346</cp:revision>
  <dcterms:created xsi:type="dcterms:W3CDTF">2019-08-23T20:01:46Z</dcterms:created>
  <dcterms:modified xsi:type="dcterms:W3CDTF">2022-07-07T20:21:41Z</dcterms:modified>
</cp:coreProperties>
</file>