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Lewis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2.8%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15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260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$94,583K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773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155</a:t>
                </a:r>
                <a:endPara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$3,730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867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1,055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2,410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176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34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39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0.60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1472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382</cp:revision>
  <dcterms:created xsi:type="dcterms:W3CDTF">2019-08-23T20:01:46Z</dcterms:created>
  <dcterms:modified xsi:type="dcterms:W3CDTF">2022-07-14T19:40:31Z</dcterms:modified>
</cp:coreProperties>
</file>