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Lincoln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112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126,283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1,785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377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$6,115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2,551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2,719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6,590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1,018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0.53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289</cp:revision>
  <dcterms:created xsi:type="dcterms:W3CDTF">2019-08-23T20:01:46Z</dcterms:created>
  <dcterms:modified xsi:type="dcterms:W3CDTF">2022-06-28T19:04:22Z</dcterms:modified>
</cp:coreProperties>
</file>