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Logan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1.3%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18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841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964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$335,765K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6,546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1,389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$22,001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4,958 </a:t>
                </a: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5,531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11,801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1,732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26%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129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0.64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983</TotalTime>
  <Words>242</Words>
  <Application>Microsoft Office PowerPoint</Application>
  <PresentationFormat>On-screen Show (4:3)</PresentationFormat>
  <Paragraphs>53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295</cp:revision>
  <dcterms:created xsi:type="dcterms:W3CDTF">2019-08-23T20:01:46Z</dcterms:created>
  <dcterms:modified xsi:type="dcterms:W3CDTF">2022-06-20T15:00:27Z</dcterms:modified>
</cp:coreProperties>
</file>