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Marion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184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$141,449K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1,961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360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$11,012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1,459 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1,710 </a:t>
                </a: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3,839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309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</TotalTime>
  <Words>242</Words>
  <Application>Microsoft Office PowerPoint</Application>
  <PresentationFormat>On-screen Show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358</cp:revision>
  <dcterms:created xsi:type="dcterms:W3CDTF">2019-08-23T20:01:46Z</dcterms:created>
  <dcterms:modified xsi:type="dcterms:W3CDTF">2022-07-07T20:40:57Z</dcterms:modified>
</cp:coreProperties>
</file>