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Marshall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2.9%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71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293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$225,646K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1,524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318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$16,918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1,342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1,563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3,590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352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42%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41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0.19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952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277</cp:revision>
  <dcterms:created xsi:type="dcterms:W3CDTF">2019-08-23T20:01:46Z</dcterms:created>
  <dcterms:modified xsi:type="dcterms:W3CDTF">2022-07-26T16:04:22Z</dcterms:modified>
</cp:coreProperties>
</file>