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Mercer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2.3%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200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365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$166,061K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1,685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354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$5,968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2,184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2,549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5,310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1,143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43%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66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0.76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887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215</cp:revision>
  <dcterms:created xsi:type="dcterms:W3CDTF">2019-08-23T20:01:46Z</dcterms:created>
  <dcterms:modified xsi:type="dcterms:W3CDTF">2022-06-16T20:45:41Z</dcterms:modified>
</cp:coreProperties>
</file>