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Mingo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1.3%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17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671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256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$203,614K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3,921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876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$12,193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3,492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3,773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6,921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1,718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37%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99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0.71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904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228</cp:revision>
  <dcterms:created xsi:type="dcterms:W3CDTF">2019-08-23T20:01:46Z</dcterms:created>
  <dcterms:modified xsi:type="dcterms:W3CDTF">2022-06-20T15:35:01Z</dcterms:modified>
</cp:coreProperties>
</file>