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Monongalia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$1,159,794K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268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$16,646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1,264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3,874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1329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373</cp:revision>
  <dcterms:created xsi:type="dcterms:W3CDTF">2019-08-23T20:01:46Z</dcterms:created>
  <dcterms:modified xsi:type="dcterms:W3CDTF">2022-07-07T20:50:44Z</dcterms:modified>
</cp:coreProperties>
</file>