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36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Monroe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2.5%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6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76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167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$39,234K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379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69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$1,534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447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510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1,015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88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16%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23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0.44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894</TotalTime>
  <Words>242</Words>
  <Application>Microsoft Office PowerPoint</Application>
  <PresentationFormat>On-screen Show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226</cp:revision>
  <dcterms:created xsi:type="dcterms:W3CDTF">2019-08-23T20:01:46Z</dcterms:created>
  <dcterms:modified xsi:type="dcterms:W3CDTF">2022-06-16T20:46:04Z</dcterms:modified>
</cp:coreProperties>
</file>