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Ohio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3.1%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10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173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544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$417,467K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5,861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1,187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$36,012K</a:t>
                </a:r>
                <a:endPara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2,870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3,437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8,329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205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39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42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0.37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977</TotalTime>
  <Words>242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292</cp:revision>
  <dcterms:created xsi:type="dcterms:W3CDTF">2019-08-23T20:01:46Z</dcterms:created>
  <dcterms:modified xsi:type="dcterms:W3CDTF">2022-07-26T15:26:52Z</dcterms:modified>
</cp:coreProperties>
</file>