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Pendleton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3.0%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146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310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$69,379K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386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82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$3,026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662</a:t>
                </a:r>
                <a:endPara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751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1,492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166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19%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26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0.34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2227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491</cp:revision>
  <dcterms:created xsi:type="dcterms:W3CDTF">2019-08-23T20:01:46Z</dcterms:created>
  <dcterms:modified xsi:type="dcterms:W3CDTF">2022-07-19T20:46:35Z</dcterms:modified>
</cp:coreProperties>
</file>