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Preston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$354,975K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1,069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212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$29,276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631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739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1,593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27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1350</TotalTime>
  <Words>242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385</cp:revision>
  <dcterms:created xsi:type="dcterms:W3CDTF">2019-08-23T20:01:46Z</dcterms:created>
  <dcterms:modified xsi:type="dcterms:W3CDTF">2022-07-11T21:02:31Z</dcterms:modified>
</cp:coreProperties>
</file>