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Putnam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423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292,110K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2,478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417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$10,013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2,488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2,682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6,500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701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0.04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241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187</cp:revision>
  <dcterms:created xsi:type="dcterms:W3CDTF">2019-08-23T20:01:46Z</dcterms:created>
  <dcterms:modified xsi:type="dcterms:W3CDTF">2022-06-16T20:47:02Z</dcterms:modified>
</cp:coreProperties>
</file>