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Randolph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3.1%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109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169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$120,307K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1,456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303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$7,624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1,489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1,637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3,678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404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34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36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0.55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1516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396</cp:revision>
  <dcterms:created xsi:type="dcterms:W3CDTF">2019-08-23T20:01:46Z</dcterms:created>
  <dcterms:modified xsi:type="dcterms:W3CDTF">2022-07-13T14:55:16Z</dcterms:modified>
</cp:coreProperties>
</file>