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Roane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2.3%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15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223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337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$105,368K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986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218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$4,557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968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1,078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2,380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163</a:t>
              </a:r>
              <a:endPara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21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38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0.55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1245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284</cp:revision>
  <dcterms:created xsi:type="dcterms:W3CDTF">2019-08-23T20:01:46Z</dcterms:created>
  <dcterms:modified xsi:type="dcterms:W3CDTF">2022-06-29T20:51:15Z</dcterms:modified>
</cp:coreProperties>
</file>