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Taylor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$52,774K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487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$2,812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373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429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1,032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1358</TotalTime>
  <Words>242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392</cp:revision>
  <dcterms:created xsi:type="dcterms:W3CDTF">2019-08-23T20:01:46Z</dcterms:created>
  <dcterms:modified xsi:type="dcterms:W3CDTF">2022-07-07T21:21:51Z</dcterms:modified>
</cp:coreProperties>
</file>